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87" r:id="rId4"/>
    <p:sldId id="279" r:id="rId5"/>
    <p:sldId id="308" r:id="rId6"/>
    <p:sldId id="288" r:id="rId7"/>
    <p:sldId id="297" r:id="rId8"/>
    <p:sldId id="309" r:id="rId9"/>
    <p:sldId id="301" r:id="rId10"/>
    <p:sldId id="317" r:id="rId11"/>
    <p:sldId id="321" r:id="rId12"/>
    <p:sldId id="322" r:id="rId13"/>
    <p:sldId id="323" r:id="rId14"/>
    <p:sldId id="318" r:id="rId15"/>
    <p:sldId id="324" r:id="rId16"/>
    <p:sldId id="325" r:id="rId17"/>
    <p:sldId id="326" r:id="rId18"/>
    <p:sldId id="319" r:id="rId19"/>
    <p:sldId id="327" r:id="rId20"/>
    <p:sldId id="328" r:id="rId21"/>
    <p:sldId id="329" r:id="rId22"/>
    <p:sldId id="320" r:id="rId23"/>
    <p:sldId id="330" r:id="rId24"/>
    <p:sldId id="331" r:id="rId25"/>
    <p:sldId id="332" r:id="rId26"/>
    <p:sldId id="289" r:id="rId27"/>
    <p:sldId id="314" r:id="rId28"/>
    <p:sldId id="315" r:id="rId29"/>
    <p:sldId id="310" r:id="rId30"/>
    <p:sldId id="291" r:id="rId31"/>
    <p:sldId id="270" r:id="rId32"/>
    <p:sldId id="312" r:id="rId33"/>
    <p:sldId id="316" r:id="rId34"/>
    <p:sldId id="286" r:id="rId35"/>
  </p:sldIdLst>
  <p:sldSz cx="12192000" cy="6858000"/>
  <p:notesSz cx="6858000" cy="9144000"/>
  <p:custDataLst>
    <p:tags r:id="rId3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CBE"/>
    <a:srgbClr val="FFD873"/>
    <a:srgbClr val="FE8A73"/>
    <a:srgbClr val="F8D35E"/>
    <a:srgbClr val="72C8D5"/>
    <a:srgbClr val="84CBC5"/>
    <a:srgbClr val="ACDEE7"/>
    <a:srgbClr val="E3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74" autoAdjust="0"/>
    <p:restoredTop sz="91051" autoAdjust="0"/>
  </p:normalViewPr>
  <p:slideViewPr>
    <p:cSldViewPr snapToGrid="0">
      <p:cViewPr varScale="1">
        <p:scale>
          <a:sx n="87" d="100"/>
          <a:sy n="87" d="100"/>
        </p:scale>
        <p:origin x="62" y="355"/>
      </p:cViewPr>
      <p:guideLst>
        <p:guide orient="horz" pos="215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93D1F8A-FC32-42A2-94B1-CC2AA87D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FAE2C4-12C7-4194-AB1A-CE91BDEDFC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D8F74AE4-0CB1-4037-9A3D-83B2FBA75A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1A0A6EE7-7770-4445-8BFC-FCE289794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DDB265-28FC-4359-816A-85C1B237AA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9F3786-B31C-4895-8EA2-D4EFFC9CA8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FEF47DF-9A39-421B-93CF-F0A8BD4192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DFB297D1-7132-4E70-93A3-00D58C3171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>
            <a:extLst>
              <a:ext uri="{FF2B5EF4-FFF2-40B4-BE49-F238E27FC236}">
                <a16:creationId xmlns:a16="http://schemas.microsoft.com/office/drawing/2014/main" id="{D6A11366-2651-4403-B74A-C52913D3A6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38B3E0-B4B2-4387-B007-C8FD39FEB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41B02-E472-45EB-8FFA-49080914D2CC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EE31B51A-59EF-416C-8C64-B8CC6D88F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ED87DC18-32A2-43CF-AA91-3F6262536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8EF42-D654-49D8-8992-A540199C7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8E6DB3-76C4-487E-B386-C30E9EC77C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29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180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855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333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EE31B51A-59EF-416C-8C64-B8CC6D88F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ED87DC18-32A2-43CF-AA91-3F6262536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8EF42-D654-49D8-8992-A540199C7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8E6DB3-76C4-487E-B386-C30E9EC77C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455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85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62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85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EE31B51A-59EF-416C-8C64-B8CC6D88F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ED87DC18-32A2-43CF-AA91-3F6262536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8EF42-D654-49D8-8992-A540199C7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8E6DB3-76C4-487E-B386-C30E9EC77C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88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2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77C6CA6A-F2B5-4549-8A11-C72B0D52C6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C5D52AE2-8351-4249-A85C-28DA0F2DF2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92FA6F-74A6-49E6-90DF-29A9CD82E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DA72C2-DBE9-4D59-BED7-1A6CD365548A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11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93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EE31B51A-59EF-416C-8C64-B8CC6D88F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ED87DC18-32A2-43CF-AA91-3F6262536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8EF42-D654-49D8-8992-A540199C7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8E6DB3-76C4-487E-B386-C30E9EC77C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415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170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852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449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EE31B51A-59EF-416C-8C64-B8CC6D88F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ED87DC18-32A2-43CF-AA91-3F6262536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8EF42-D654-49D8-8992-A540199C7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8E6DB3-76C4-487E-B386-C30E9EC77CEE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65A01FAF-77DE-4A1C-9763-E2ED257976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1232CFA4-74E7-4DC5-878C-A7F5683CC1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EA58BB-0EE3-4041-B537-92205BBB0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190790-2C3E-485C-83F0-DB6CC9DBAA1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512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65A01FAF-77DE-4A1C-9763-E2ED257976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1232CFA4-74E7-4DC5-878C-A7F5683CC1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EA58BB-0EE3-4041-B537-92205BBB0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190790-2C3E-485C-83F0-DB6CC9DBAA1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42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8DF5244F-5F31-41F3-BCC1-A7958C050D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8737CA68-25AD-447E-95D0-08D0BF30C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030BE2-D861-4BB5-A054-5B6540FDF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18CB77-0BD5-4CC2-BBF4-E60A7AA5312E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D9CDC7E3-95A7-47F1-81C8-DEBB2A143E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90985274-6B75-41A6-9DE1-E87AB5109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45E1EA-5215-4510-AEAF-125B8CBEE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1CDAF6-C506-4659-AC9C-86FEAAC4EE9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>
            <a:extLst>
              <a:ext uri="{FF2B5EF4-FFF2-40B4-BE49-F238E27FC236}">
                <a16:creationId xmlns:a16="http://schemas.microsoft.com/office/drawing/2014/main" id="{F94F7677-7471-460D-BA82-392F1B5BB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>
            <a:extLst>
              <a:ext uri="{FF2B5EF4-FFF2-40B4-BE49-F238E27FC236}">
                <a16:creationId xmlns:a16="http://schemas.microsoft.com/office/drawing/2014/main" id="{2906A5A5-659A-48D4-BE3E-93C1CE8B3B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FAA20F-1A73-4484-A35D-B678BB0FA7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47E2F-43F3-440C-AEF5-551D1ED14162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>
            <a:extLst>
              <a:ext uri="{FF2B5EF4-FFF2-40B4-BE49-F238E27FC236}">
                <a16:creationId xmlns:a16="http://schemas.microsoft.com/office/drawing/2014/main" id="{90703100-D5C1-4629-8BAD-321FBBB2C7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>
            <a:extLst>
              <a:ext uri="{FF2B5EF4-FFF2-40B4-BE49-F238E27FC236}">
                <a16:creationId xmlns:a16="http://schemas.microsoft.com/office/drawing/2014/main" id="{098F1B39-68BD-4FC5-A361-C16536C46C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B61BB7-3C8C-4A39-9A7A-25D500165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9477C6-2541-4D4F-BF69-F9A9B6C47B34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173F41D5-0BAF-49B2-ADCE-11BE2F024F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81245BE2-DC82-4FC6-8CCE-070B9CAD3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B19A31-B04C-4823-B696-A792FBF74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896AFB-131C-4D17-9E3F-2249E5399F8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173F41D5-0BAF-49B2-ADCE-11BE2F024F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>
            <a:extLst>
              <a:ext uri="{FF2B5EF4-FFF2-40B4-BE49-F238E27FC236}">
                <a16:creationId xmlns:a16="http://schemas.microsoft.com/office/drawing/2014/main" id="{81245BE2-DC82-4FC6-8CCE-070B9CAD3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B19A31-B04C-4823-B696-A792FBF74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896AFB-131C-4D17-9E3F-2249E5399F87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925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>
            <a:extLst>
              <a:ext uri="{FF2B5EF4-FFF2-40B4-BE49-F238E27FC236}">
                <a16:creationId xmlns:a16="http://schemas.microsoft.com/office/drawing/2014/main" id="{4FFD4FEA-8108-4B70-A2E9-971D63930B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>
            <a:extLst>
              <a:ext uri="{FF2B5EF4-FFF2-40B4-BE49-F238E27FC236}">
                <a16:creationId xmlns:a16="http://schemas.microsoft.com/office/drawing/2014/main" id="{04ED8102-1311-414B-9725-A7876115FC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BDB252-FDCD-4C7E-94B1-91EABF4DF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4846E-317E-4AE7-B329-FA2350964E1E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2BEBE6DC-EE4E-42D5-81C7-51DA3A4E1D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4AD6C9C9-58FD-4058-B289-67F141AB9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E3FA22-F764-4030-A2CD-AE486403A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29D81A-C3CD-48E8-BC09-5B1FAB2FEBB0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3F479BB3-58DD-4905-93DA-6DA41054A5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317A40BB-F514-4B42-984C-9C07E3E22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69E4CD-4712-42DF-898E-1B8CFA2C5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9F01CE-5F15-428E-AC66-16DC4ED6990F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79E74D7E-0204-4D12-B206-472DF4A170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5124A452-EE16-476E-8401-EDBA08ACD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1F70E-7D21-4462-A639-421DFAF8D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BB7B13-F588-4805-B2AE-B5CF9F67F911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65A01FAF-77DE-4A1C-9763-E2ED257976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1232CFA4-74E7-4DC5-878C-A7F5683CC1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EA58BB-0EE3-4041-B537-92205BBB0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190790-2C3E-485C-83F0-DB6CC9DBAA1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>
            <a:extLst>
              <a:ext uri="{FF2B5EF4-FFF2-40B4-BE49-F238E27FC236}">
                <a16:creationId xmlns:a16="http://schemas.microsoft.com/office/drawing/2014/main" id="{1BE4DF14-A370-405F-B481-DA32893183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>
            <a:extLst>
              <a:ext uri="{FF2B5EF4-FFF2-40B4-BE49-F238E27FC236}">
                <a16:creationId xmlns:a16="http://schemas.microsoft.com/office/drawing/2014/main" id="{03FD70FC-155F-4E74-80B9-5724611732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F3B99F-3ADC-408C-9AB7-AC40E4674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5A223E-3F6E-49DB-9641-659226A3ADA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653AEE9C-1B56-4D66-B587-47A4D1470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52F832E9-41BC-47EE-BDF3-F2B7BBBF3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57F23-8560-4249-A64A-7E7629FD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149318-FA69-4C7D-9778-1EDBA1B0A13D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F6003B-AD3D-4B26-BEDF-EA5DF62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A76BE-616B-4B7C-8553-C7C46BAEA987}" type="datetimeFigureOut">
              <a:rPr lang="zh-CN" altLang="en-US"/>
              <a:pPr>
                <a:defRPr/>
              </a:pPr>
              <a:t>2018/12/20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FA918-05C5-4621-BBF3-B0A17E61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E0EF35-32F8-47AD-8770-645BA8F6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56B5B-B6B9-4322-9C90-2929B30725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735921"/>
      </p:ext>
    </p:extLst>
  </p:cSld>
  <p:clrMapOvr>
    <a:masterClrMapping/>
  </p:clrMapOvr>
  <p:transition advClick="0" advTm="3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FBAEE-A6E5-4DC3-9DB5-A241C2A0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29CB0-2B07-4F36-8F59-737C7B7D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7D1AF-2BC9-4089-8AD6-9792CD3E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41E2AE-E00A-43B5-8EDC-BCBA684F34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461848"/>
      </p:ext>
    </p:extLst>
  </p:cSld>
  <p:clrMapOvr>
    <a:masterClrMapping/>
  </p:clrMapOvr>
  <p:transition advClick="0" advTm="3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A32DA-2002-4EA7-8788-C2D96D8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B2E411-F53C-418A-9A24-1D4E8157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DEC79-547A-4508-AAE4-5C6387CD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1E733-D3FB-48A6-BC38-2AD83C83AB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129161"/>
      </p:ext>
    </p:extLst>
  </p:cSld>
  <p:clrMapOvr>
    <a:masterClrMapping/>
  </p:clrMapOvr>
  <p:transition advClick="0"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A3D6DC-8748-4CBF-8F96-833ADBD6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1B937A-D92F-4631-A13A-5AD6EF55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3571C-D567-40C7-B3FD-E5C24F7B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8ABF0-8FCB-4E7E-9EB3-E9B79AC0B3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410221"/>
      </p:ext>
    </p:extLst>
  </p:cSld>
  <p:clrMapOvr>
    <a:masterClrMapping/>
  </p:clrMapOvr>
  <p:transition advClick="0" advTm="3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B7C17B-9794-4991-ACFD-66A35179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A2325-95F7-4DCD-9008-339D83AD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FB321-CB00-4FB8-8611-AAACDCFD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84488-6FCA-41FC-9D94-13A59BAB42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205728"/>
      </p:ext>
    </p:extLst>
  </p:cSld>
  <p:clrMapOvr>
    <a:masterClrMapping/>
  </p:clrMapOvr>
  <p:transition advClick="0"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239CB7-3335-49DA-8DEA-88D741AB5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4E2CD5-149F-4A34-99F6-1CAED07A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378D8-E287-4BB5-8131-0AE41CBA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6AD90-A2FB-4513-951F-072721A0A0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760236"/>
      </p:ext>
    </p:extLst>
  </p:cSld>
  <p:clrMapOvr>
    <a:masterClrMapping/>
  </p:clrMapOvr>
  <p:transition advClick="0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82A26D-11F2-40C2-8E80-B0BE7D8C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D5B160D-7F65-4620-A673-C48EA425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E337ED-F33C-48EF-B6EA-7969D35A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26D97-A2D7-4D9B-94A8-CDE8C9F2DB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758516"/>
      </p:ext>
    </p:extLst>
  </p:cSld>
  <p:clrMapOvr>
    <a:masterClrMapping/>
  </p:clrMapOvr>
  <p:transition advClick="0" advTm="3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27457B-8C2B-494F-9190-2B8E80BE4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FC2F90-79AF-4979-B352-04EF03DE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B9FA5D-0C9D-4DDE-BB01-E5C7C7B8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31D49-8080-4EA6-9692-3DF14096E5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644664"/>
      </p:ext>
    </p:extLst>
  </p:cSld>
  <p:clrMapOvr>
    <a:masterClrMapping/>
  </p:clrMapOvr>
  <p:transition advClick="0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FCF23B-28B6-4DB7-B647-8D0F6786A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5F62EB-6B4C-4A38-8C3C-54C11B14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949D0B-2017-4389-9CB4-104E3C64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FA60E-6196-4AD4-A074-DD65CA0804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50017"/>
      </p:ext>
    </p:extLst>
  </p:cSld>
  <p:clrMapOvr>
    <a:masterClrMapping/>
  </p:clrMapOvr>
  <p:transition advClick="0" advTm="3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3A6FCD-7726-44C7-A284-6B582547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B1222A-D829-4018-9CF5-01C6471E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9E9DF6-B76A-4199-9520-EDED9C0F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A6307-D7A2-4A97-BEA1-571C582F43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450996"/>
      </p:ext>
    </p:extLst>
  </p:cSld>
  <p:clrMapOvr>
    <a:masterClrMapping/>
  </p:clrMapOvr>
  <p:transition advClick="0" advTm="3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585464-774E-4F19-99FA-0EC0E87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DB279B-AE42-49CD-896B-469A1709D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16F84-C3B7-446E-9EAA-93F4EB86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C720D-074A-4E46-8CF9-64117A909E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865921"/>
      </p:ext>
    </p:extLst>
  </p:cSld>
  <p:clrMapOvr>
    <a:masterClrMapping/>
  </p:clrMapOvr>
  <p:transition advClick="0" advTm="3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7658CE92-C65A-42C4-8209-CB6493E86F7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BA8C2563-1448-43B4-B009-36531FC3349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0986DA-CF66-4202-8AF3-A687DEC45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FD76DE-5681-400C-8C64-DA4FA9620E61}" type="datetimeFigureOut">
              <a:rPr lang="zh-CN" altLang="en-US"/>
              <a:pPr>
                <a:defRPr/>
              </a:pPr>
              <a:t>2018/12/20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16FB4E-AC46-4A09-9022-6D4CD70F7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943BEF-709C-4420-9D3E-ADE18646F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5573F7-A472-4348-911B-C6D4C54482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ransition advClick="0" advTm="300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72C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49">
            <a:extLst>
              <a:ext uri="{FF2B5EF4-FFF2-40B4-BE49-F238E27FC236}">
                <a16:creationId xmlns:a16="http://schemas.microsoft.com/office/drawing/2014/main" id="{7C9E33EE-2FA9-4EA2-A4E0-B402EDA7DDE4}"/>
              </a:ext>
            </a:extLst>
          </p:cNvPr>
          <p:cNvSpPr/>
          <p:nvPr/>
        </p:nvSpPr>
        <p:spPr>
          <a:xfrm>
            <a:off x="1736725" y="-9525"/>
            <a:ext cx="10012363" cy="5945188"/>
          </a:xfrm>
          <a:custGeom>
            <a:avLst/>
            <a:gdLst>
              <a:gd name="connsiteX0" fmla="*/ 0 w 10012680"/>
              <a:gd name="connsiteY0" fmla="*/ 0 h 5744804"/>
              <a:gd name="connsiteX1" fmla="*/ 10012680 w 10012680"/>
              <a:gd name="connsiteY1" fmla="*/ 0 h 5744804"/>
              <a:gd name="connsiteX2" fmla="*/ 10012680 w 10012680"/>
              <a:gd name="connsiteY2" fmla="*/ 5744804 h 5744804"/>
              <a:gd name="connsiteX3" fmla="*/ 0 w 10012680"/>
              <a:gd name="connsiteY3" fmla="*/ 5744804 h 5744804"/>
              <a:gd name="connsiteX4" fmla="*/ 0 w 10012680"/>
              <a:gd name="connsiteY4" fmla="*/ 0 h 5744804"/>
              <a:gd name="connsiteX0-1" fmla="*/ 0 w 10012680"/>
              <a:gd name="connsiteY0-2" fmla="*/ 0 h 5744804"/>
              <a:gd name="connsiteX1-3" fmla="*/ 10012680 w 10012680"/>
              <a:gd name="connsiteY1-4" fmla="*/ 0 h 5744804"/>
              <a:gd name="connsiteX2-5" fmla="*/ 10012680 w 10012680"/>
              <a:gd name="connsiteY2-6" fmla="*/ 5744804 h 5744804"/>
              <a:gd name="connsiteX3-7" fmla="*/ 1905000 w 10012680"/>
              <a:gd name="connsiteY3-8" fmla="*/ 5729564 h 5744804"/>
              <a:gd name="connsiteX4-9" fmla="*/ 0 w 10012680"/>
              <a:gd name="connsiteY4-10" fmla="*/ 0 h 57448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12680" h="5744804">
                <a:moveTo>
                  <a:pt x="0" y="0"/>
                </a:moveTo>
                <a:lnTo>
                  <a:pt x="10012680" y="0"/>
                </a:lnTo>
                <a:lnTo>
                  <a:pt x="10012680" y="5744804"/>
                </a:lnTo>
                <a:lnTo>
                  <a:pt x="1905000" y="5729564"/>
                </a:lnTo>
                <a:lnTo>
                  <a:pt x="0" y="0"/>
                </a:lnTo>
                <a:close/>
              </a:path>
            </a:pathLst>
          </a:custGeom>
          <a:solidFill>
            <a:srgbClr val="B0D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2E8FF34-F9C2-41B5-95C9-54B7FB98DF48}"/>
              </a:ext>
            </a:extLst>
          </p:cNvPr>
          <p:cNvSpPr/>
          <p:nvPr/>
        </p:nvSpPr>
        <p:spPr>
          <a:xfrm>
            <a:off x="2179638" y="-26988"/>
            <a:ext cx="10012362" cy="6051551"/>
          </a:xfrm>
          <a:custGeom>
            <a:avLst/>
            <a:gdLst>
              <a:gd name="connsiteX0" fmla="*/ 0 w 10012680"/>
              <a:gd name="connsiteY0" fmla="*/ 0 h 5744804"/>
              <a:gd name="connsiteX1" fmla="*/ 10012680 w 10012680"/>
              <a:gd name="connsiteY1" fmla="*/ 0 h 5744804"/>
              <a:gd name="connsiteX2" fmla="*/ 10012680 w 10012680"/>
              <a:gd name="connsiteY2" fmla="*/ 5744804 h 5744804"/>
              <a:gd name="connsiteX3" fmla="*/ 0 w 10012680"/>
              <a:gd name="connsiteY3" fmla="*/ 5744804 h 5744804"/>
              <a:gd name="connsiteX4" fmla="*/ 0 w 10012680"/>
              <a:gd name="connsiteY4" fmla="*/ 0 h 5744804"/>
              <a:gd name="connsiteX0-1" fmla="*/ 0 w 10012680"/>
              <a:gd name="connsiteY0-2" fmla="*/ 0 h 5744804"/>
              <a:gd name="connsiteX1-3" fmla="*/ 10012680 w 10012680"/>
              <a:gd name="connsiteY1-4" fmla="*/ 0 h 5744804"/>
              <a:gd name="connsiteX2-5" fmla="*/ 10012680 w 10012680"/>
              <a:gd name="connsiteY2-6" fmla="*/ 5744804 h 5744804"/>
              <a:gd name="connsiteX3-7" fmla="*/ 1905000 w 10012680"/>
              <a:gd name="connsiteY3-8" fmla="*/ 5729564 h 5744804"/>
              <a:gd name="connsiteX4-9" fmla="*/ 0 w 10012680"/>
              <a:gd name="connsiteY4-10" fmla="*/ 0 h 57448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12680" h="5744804">
                <a:moveTo>
                  <a:pt x="0" y="0"/>
                </a:moveTo>
                <a:lnTo>
                  <a:pt x="10012680" y="0"/>
                </a:lnTo>
                <a:lnTo>
                  <a:pt x="10012680" y="5744804"/>
                </a:lnTo>
                <a:lnTo>
                  <a:pt x="1905000" y="572956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16" name="组合 55">
            <a:extLst>
              <a:ext uri="{FF2B5EF4-FFF2-40B4-BE49-F238E27FC236}">
                <a16:creationId xmlns:a16="http://schemas.microsoft.com/office/drawing/2014/main" id="{364C0350-728F-4254-AD46-C2DA415B02C6}"/>
              </a:ext>
            </a:extLst>
          </p:cNvPr>
          <p:cNvGrpSpPr>
            <a:grpSpLocks/>
          </p:cNvGrpSpPr>
          <p:nvPr/>
        </p:nvGrpSpPr>
        <p:grpSpPr bwMode="auto">
          <a:xfrm>
            <a:off x="5362575" y="685800"/>
            <a:ext cx="6489700" cy="2246313"/>
            <a:chOff x="1828740" y="2004211"/>
            <a:chExt cx="5165710" cy="1612795"/>
          </a:xfrm>
        </p:grpSpPr>
        <p:sp>
          <p:nvSpPr>
            <p:cNvPr id="13320" name="文本框 65">
              <a:extLst>
                <a:ext uri="{FF2B5EF4-FFF2-40B4-BE49-F238E27FC236}">
                  <a16:creationId xmlns:a16="http://schemas.microsoft.com/office/drawing/2014/main" id="{DAAB88BE-CC05-444F-A40D-063BB9B60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740" y="2004211"/>
              <a:ext cx="5165710" cy="86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7200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基于人脸识别</a:t>
              </a:r>
            </a:p>
          </p:txBody>
        </p:sp>
        <p:sp>
          <p:nvSpPr>
            <p:cNvPr id="13321" name="文本框 66">
              <a:extLst>
                <a:ext uri="{FF2B5EF4-FFF2-40B4-BE49-F238E27FC236}">
                  <a16:creationId xmlns:a16="http://schemas.microsoft.com/office/drawing/2014/main" id="{BE35E853-35CD-4870-8392-D1FDD7E069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600" y="3108634"/>
              <a:ext cx="5005690" cy="508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4000" b="1">
                  <a:solidFill>
                    <a:srgbClr val="FFD87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快速考勤与管理系统</a:t>
              </a:r>
            </a:p>
          </p:txBody>
        </p:sp>
      </p:grpSp>
      <p:pic>
        <p:nvPicPr>
          <p:cNvPr id="13317" name="图片 68">
            <a:extLst>
              <a:ext uri="{FF2B5EF4-FFF2-40B4-BE49-F238E27FC236}">
                <a16:creationId xmlns:a16="http://schemas.microsoft.com/office/drawing/2014/main" id="{4EFC6E54-3E04-40EA-AC8F-2EE0E6E2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5" b="9850"/>
          <a:stretch>
            <a:fillRect/>
          </a:stretch>
        </p:blipFill>
        <p:spPr bwMode="auto">
          <a:xfrm>
            <a:off x="-23813" y="1325563"/>
            <a:ext cx="6176963" cy="466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图片 116">
            <a:extLst>
              <a:ext uri="{FF2B5EF4-FFF2-40B4-BE49-F238E27FC236}">
                <a16:creationId xmlns:a16="http://schemas.microsoft.com/office/drawing/2014/main" id="{AA08B1FF-9F84-48F7-AEB2-A066D42FC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68"/>
          <a:stretch>
            <a:fillRect/>
          </a:stretch>
        </p:blipFill>
        <p:spPr bwMode="auto">
          <a:xfrm>
            <a:off x="-23813" y="5327650"/>
            <a:ext cx="12187238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文本框 118">
            <a:extLst>
              <a:ext uri="{FF2B5EF4-FFF2-40B4-BE49-F238E27FC236}">
                <a16:creationId xmlns:a16="http://schemas.microsoft.com/office/drawing/2014/main" id="{28DEBDA9-55D5-4A8B-BD79-068061E9C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663" y="3754926"/>
            <a:ext cx="5029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团队：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Myth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成员：向益宏，张冲，黄秋斌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3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72C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95A4037-7E31-44F5-A04C-89C61DF0355C}"/>
              </a:ext>
            </a:extLst>
          </p:cNvPr>
          <p:cNvSpPr/>
          <p:nvPr/>
        </p:nvSpPr>
        <p:spPr>
          <a:xfrm>
            <a:off x="0" y="2209800"/>
            <a:ext cx="4175125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7" name="文本框 4">
            <a:extLst>
              <a:ext uri="{FF2B5EF4-FFF2-40B4-BE49-F238E27FC236}">
                <a16:creationId xmlns:a16="http://schemas.microsoft.com/office/drawing/2014/main" id="{77D9965D-3BBF-4997-92DA-F10B6F1E2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275" y="2103438"/>
            <a:ext cx="56530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管理模块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810D7BD-C7CB-432D-9B99-C54BF3760213}"/>
              </a:ext>
            </a:extLst>
          </p:cNvPr>
          <p:cNvCxnSpPr/>
          <p:nvPr/>
        </p:nvCxnSpPr>
        <p:spPr>
          <a:xfrm>
            <a:off x="4449763" y="3233738"/>
            <a:ext cx="5410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50" name="组合 14">
            <a:extLst>
              <a:ext uri="{FF2B5EF4-FFF2-40B4-BE49-F238E27FC236}">
                <a16:creationId xmlns:a16="http://schemas.microsoft.com/office/drawing/2014/main" id="{729E0D1E-E73D-42CC-A6C0-8BB89BCAF0B2}"/>
              </a:ext>
            </a:extLst>
          </p:cNvPr>
          <p:cNvGrpSpPr>
            <a:grpSpLocks/>
          </p:cNvGrpSpPr>
          <p:nvPr/>
        </p:nvGrpSpPr>
        <p:grpSpPr bwMode="auto">
          <a:xfrm>
            <a:off x="1139825" y="2484438"/>
            <a:ext cx="1895475" cy="1892300"/>
            <a:chOff x="1139825" y="2484438"/>
            <a:chExt cx="1895475" cy="1892300"/>
          </a:xfrm>
        </p:grpSpPr>
        <p:sp>
          <p:nvSpPr>
            <p:cNvPr id="31751" name="Oval 5">
              <a:extLst>
                <a:ext uri="{FF2B5EF4-FFF2-40B4-BE49-F238E27FC236}">
                  <a16:creationId xmlns:a16="http://schemas.microsoft.com/office/drawing/2014/main" id="{F60F0DBD-B24A-4645-B809-3EF8F68CB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825" y="2484438"/>
              <a:ext cx="1895475" cy="1892300"/>
            </a:xfrm>
            <a:prstGeom prst="ellipse">
              <a:avLst/>
            </a:prstGeom>
            <a:solidFill>
              <a:srgbClr val="E8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2" name="Freeform 6">
              <a:extLst>
                <a:ext uri="{FF2B5EF4-FFF2-40B4-BE49-F238E27FC236}">
                  <a16:creationId xmlns:a16="http://schemas.microsoft.com/office/drawing/2014/main" id="{807448A0-631F-4643-B2EE-1C0E036D1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763" y="2936876"/>
              <a:ext cx="1498600" cy="1373188"/>
            </a:xfrm>
            <a:custGeom>
              <a:avLst/>
              <a:gdLst>
                <a:gd name="T0" fmla="*/ 2147483646 w 397"/>
                <a:gd name="T1" fmla="*/ 0 h 364"/>
                <a:gd name="T2" fmla="*/ 2147483646 w 397"/>
                <a:gd name="T3" fmla="*/ 2147483646 h 364"/>
                <a:gd name="T4" fmla="*/ 2147483646 w 397"/>
                <a:gd name="T5" fmla="*/ 2147483646 h 364"/>
                <a:gd name="T6" fmla="*/ 0 w 397"/>
                <a:gd name="T7" fmla="*/ 2147483646 h 364"/>
                <a:gd name="T8" fmla="*/ 0 w 397"/>
                <a:gd name="T9" fmla="*/ 2147483646 h 364"/>
                <a:gd name="T10" fmla="*/ 2147483646 w 397"/>
                <a:gd name="T11" fmla="*/ 2147483646 h 364"/>
                <a:gd name="T12" fmla="*/ 2147483646 w 397"/>
                <a:gd name="T13" fmla="*/ 2147483646 h 364"/>
                <a:gd name="T14" fmla="*/ 2147483646 w 397"/>
                <a:gd name="T15" fmla="*/ 0 h 3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7" h="364">
                  <a:moveTo>
                    <a:pt x="147" y="0"/>
                  </a:moveTo>
                  <a:cubicBezTo>
                    <a:pt x="129" y="30"/>
                    <a:pt x="129" y="30"/>
                    <a:pt x="129" y="3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41" y="364"/>
                    <a:pt x="241" y="364"/>
                    <a:pt x="241" y="364"/>
                  </a:cubicBezTo>
                  <a:cubicBezTo>
                    <a:pt x="324" y="331"/>
                    <a:pt x="385" y="255"/>
                    <a:pt x="397" y="163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rgbClr val="B0A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3" name="Freeform 7">
              <a:extLst>
                <a:ext uri="{FF2B5EF4-FFF2-40B4-BE49-F238E27FC236}">
                  <a16:creationId xmlns:a16="http://schemas.microsoft.com/office/drawing/2014/main" id="{C9D4C664-6396-4C83-BA84-66C50B4A54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44613" y="2857501"/>
              <a:ext cx="950913" cy="950913"/>
            </a:xfrm>
            <a:custGeom>
              <a:avLst/>
              <a:gdLst>
                <a:gd name="T0" fmla="*/ 2147483646 w 252"/>
                <a:gd name="T1" fmla="*/ 2147483646 h 252"/>
                <a:gd name="T2" fmla="*/ 2147483646 w 252"/>
                <a:gd name="T3" fmla="*/ 2147483646 h 252"/>
                <a:gd name="T4" fmla="*/ 2147483646 w 252"/>
                <a:gd name="T5" fmla="*/ 2147483646 h 252"/>
                <a:gd name="T6" fmla="*/ 2147483646 w 252"/>
                <a:gd name="T7" fmla="*/ 2147483646 h 252"/>
                <a:gd name="T8" fmla="*/ 2147483646 w 252"/>
                <a:gd name="T9" fmla="*/ 2147483646 h 252"/>
                <a:gd name="T10" fmla="*/ 2147483646 w 252"/>
                <a:gd name="T11" fmla="*/ 2147483646 h 252"/>
                <a:gd name="T12" fmla="*/ 2147483646 w 252"/>
                <a:gd name="T13" fmla="*/ 2147483646 h 252"/>
                <a:gd name="T14" fmla="*/ 2147483646 w 252"/>
                <a:gd name="T15" fmla="*/ 2147483646 h 252"/>
                <a:gd name="T16" fmla="*/ 2147483646 w 252"/>
                <a:gd name="T17" fmla="*/ 2147483646 h 252"/>
                <a:gd name="T18" fmla="*/ 2147483646 w 252"/>
                <a:gd name="T19" fmla="*/ 2147483646 h 252"/>
                <a:gd name="T20" fmla="*/ 2147483646 w 252"/>
                <a:gd name="T21" fmla="*/ 2147483646 h 252"/>
                <a:gd name="T22" fmla="*/ 2147483646 w 252"/>
                <a:gd name="T23" fmla="*/ 2147483646 h 252"/>
                <a:gd name="T24" fmla="*/ 2147483646 w 252"/>
                <a:gd name="T25" fmla="*/ 2147483646 h 252"/>
                <a:gd name="T26" fmla="*/ 2147483646 w 252"/>
                <a:gd name="T27" fmla="*/ 2147483646 h 252"/>
                <a:gd name="T28" fmla="*/ 2147483646 w 252"/>
                <a:gd name="T29" fmla="*/ 2147483646 h 252"/>
                <a:gd name="T30" fmla="*/ 2147483646 w 252"/>
                <a:gd name="T31" fmla="*/ 0 h 252"/>
                <a:gd name="T32" fmla="*/ 2147483646 w 252"/>
                <a:gd name="T33" fmla="*/ 0 h 252"/>
                <a:gd name="T34" fmla="*/ 2147483646 w 252"/>
                <a:gd name="T35" fmla="*/ 2147483646 h 252"/>
                <a:gd name="T36" fmla="*/ 2147483646 w 252"/>
                <a:gd name="T37" fmla="*/ 2147483646 h 252"/>
                <a:gd name="T38" fmla="*/ 2147483646 w 252"/>
                <a:gd name="T39" fmla="*/ 2147483646 h 252"/>
                <a:gd name="T40" fmla="*/ 2147483646 w 252"/>
                <a:gd name="T41" fmla="*/ 2147483646 h 252"/>
                <a:gd name="T42" fmla="*/ 2147483646 w 252"/>
                <a:gd name="T43" fmla="*/ 2147483646 h 252"/>
                <a:gd name="T44" fmla="*/ 2147483646 w 252"/>
                <a:gd name="T45" fmla="*/ 2147483646 h 252"/>
                <a:gd name="T46" fmla="*/ 2147483646 w 252"/>
                <a:gd name="T47" fmla="*/ 2147483646 h 252"/>
                <a:gd name="T48" fmla="*/ 2147483646 w 252"/>
                <a:gd name="T49" fmla="*/ 2147483646 h 252"/>
                <a:gd name="T50" fmla="*/ 2147483646 w 252"/>
                <a:gd name="T51" fmla="*/ 2147483646 h 252"/>
                <a:gd name="T52" fmla="*/ 2147483646 w 252"/>
                <a:gd name="T53" fmla="*/ 2147483646 h 252"/>
                <a:gd name="T54" fmla="*/ 2147483646 w 252"/>
                <a:gd name="T55" fmla="*/ 2147483646 h 252"/>
                <a:gd name="T56" fmla="*/ 2147483646 w 252"/>
                <a:gd name="T57" fmla="*/ 2147483646 h 252"/>
                <a:gd name="T58" fmla="*/ 0 w 252"/>
                <a:gd name="T59" fmla="*/ 2147483646 h 252"/>
                <a:gd name="T60" fmla="*/ 0 w 252"/>
                <a:gd name="T61" fmla="*/ 2147483646 h 252"/>
                <a:gd name="T62" fmla="*/ 2147483646 w 252"/>
                <a:gd name="T63" fmla="*/ 2147483646 h 252"/>
                <a:gd name="T64" fmla="*/ 2147483646 w 252"/>
                <a:gd name="T65" fmla="*/ 2147483646 h 252"/>
                <a:gd name="T66" fmla="*/ 2147483646 w 252"/>
                <a:gd name="T67" fmla="*/ 2147483646 h 252"/>
                <a:gd name="T68" fmla="*/ 2147483646 w 252"/>
                <a:gd name="T69" fmla="*/ 2147483646 h 252"/>
                <a:gd name="T70" fmla="*/ 2147483646 w 252"/>
                <a:gd name="T71" fmla="*/ 2147483646 h 252"/>
                <a:gd name="T72" fmla="*/ 2147483646 w 252"/>
                <a:gd name="T73" fmla="*/ 2147483646 h 252"/>
                <a:gd name="T74" fmla="*/ 2147483646 w 252"/>
                <a:gd name="T75" fmla="*/ 2147483646 h 252"/>
                <a:gd name="T76" fmla="*/ 2147483646 w 252"/>
                <a:gd name="T77" fmla="*/ 2147483646 h 252"/>
                <a:gd name="T78" fmla="*/ 2147483646 w 252"/>
                <a:gd name="T79" fmla="*/ 2147483646 h 252"/>
                <a:gd name="T80" fmla="*/ 2147483646 w 252"/>
                <a:gd name="T81" fmla="*/ 2147483646 h 252"/>
                <a:gd name="T82" fmla="*/ 2147483646 w 252"/>
                <a:gd name="T83" fmla="*/ 2147483646 h 252"/>
                <a:gd name="T84" fmla="*/ 2147483646 w 252"/>
                <a:gd name="T85" fmla="*/ 2147483646 h 252"/>
                <a:gd name="T86" fmla="*/ 2147483646 w 252"/>
                <a:gd name="T87" fmla="*/ 2147483646 h 252"/>
                <a:gd name="T88" fmla="*/ 2147483646 w 252"/>
                <a:gd name="T89" fmla="*/ 2147483646 h 252"/>
                <a:gd name="T90" fmla="*/ 2147483646 w 252"/>
                <a:gd name="T91" fmla="*/ 2147483646 h 252"/>
                <a:gd name="T92" fmla="*/ 2147483646 w 252"/>
                <a:gd name="T93" fmla="*/ 2147483646 h 252"/>
                <a:gd name="T94" fmla="*/ 2147483646 w 252"/>
                <a:gd name="T95" fmla="*/ 2147483646 h 252"/>
                <a:gd name="T96" fmla="*/ 2147483646 w 252"/>
                <a:gd name="T97" fmla="*/ 2147483646 h 252"/>
                <a:gd name="T98" fmla="*/ 2147483646 w 252"/>
                <a:gd name="T99" fmla="*/ 2147483646 h 252"/>
                <a:gd name="T100" fmla="*/ 2147483646 w 252"/>
                <a:gd name="T101" fmla="*/ 2147483646 h 252"/>
                <a:gd name="T102" fmla="*/ 2147483646 w 252"/>
                <a:gd name="T103" fmla="*/ 2147483646 h 252"/>
                <a:gd name="T104" fmla="*/ 2147483646 w 252"/>
                <a:gd name="T105" fmla="*/ 2147483646 h 252"/>
                <a:gd name="T106" fmla="*/ 2147483646 w 252"/>
                <a:gd name="T107" fmla="*/ 2147483646 h 252"/>
                <a:gd name="T108" fmla="*/ 2147483646 w 252"/>
                <a:gd name="T109" fmla="*/ 2147483646 h 252"/>
                <a:gd name="T110" fmla="*/ 2147483646 w 252"/>
                <a:gd name="T111" fmla="*/ 2147483646 h 252"/>
                <a:gd name="T112" fmla="*/ 2147483646 w 252"/>
                <a:gd name="T113" fmla="*/ 2147483646 h 252"/>
                <a:gd name="T114" fmla="*/ 2147483646 w 252"/>
                <a:gd name="T115" fmla="*/ 2147483646 h 252"/>
                <a:gd name="T116" fmla="*/ 2147483646 w 252"/>
                <a:gd name="T117" fmla="*/ 2147483646 h 252"/>
                <a:gd name="T118" fmla="*/ 2147483646 w 252"/>
                <a:gd name="T119" fmla="*/ 2147483646 h 252"/>
                <a:gd name="T120" fmla="*/ 2147483646 w 252"/>
                <a:gd name="T121" fmla="*/ 2147483646 h 252"/>
                <a:gd name="T122" fmla="*/ 2147483646 w 252"/>
                <a:gd name="T123" fmla="*/ 2147483646 h 2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52" h="252">
                  <a:moveTo>
                    <a:pt x="242" y="154"/>
                  </a:moveTo>
                  <a:cubicBezTo>
                    <a:pt x="247" y="154"/>
                    <a:pt x="252" y="150"/>
                    <a:pt x="252" y="145"/>
                  </a:cubicBezTo>
                  <a:cubicBezTo>
                    <a:pt x="252" y="107"/>
                    <a:pt x="252" y="107"/>
                    <a:pt x="252" y="107"/>
                  </a:cubicBezTo>
                  <a:cubicBezTo>
                    <a:pt x="252" y="102"/>
                    <a:pt x="247" y="98"/>
                    <a:pt x="242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3" y="98"/>
                    <a:pt x="218" y="95"/>
                    <a:pt x="217" y="92"/>
                  </a:cubicBezTo>
                  <a:cubicBezTo>
                    <a:pt x="215" y="89"/>
                    <a:pt x="214" y="77"/>
                    <a:pt x="218" y="7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2" y="60"/>
                    <a:pt x="232" y="54"/>
                    <a:pt x="228" y="50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198" y="20"/>
                    <a:pt x="192" y="20"/>
                    <a:pt x="188" y="24"/>
                  </a:cubicBezTo>
                  <a:cubicBezTo>
                    <a:pt x="177" y="35"/>
                    <a:pt x="177" y="35"/>
                    <a:pt x="177" y="35"/>
                  </a:cubicBezTo>
                  <a:cubicBezTo>
                    <a:pt x="173" y="39"/>
                    <a:pt x="167" y="41"/>
                    <a:pt x="165" y="40"/>
                  </a:cubicBezTo>
                  <a:cubicBezTo>
                    <a:pt x="162" y="38"/>
                    <a:pt x="154" y="32"/>
                    <a:pt x="154" y="26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0"/>
                    <a:pt x="97" y="4"/>
                    <a:pt x="97" y="10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33"/>
                    <a:pt x="95" y="38"/>
                    <a:pt x="93" y="39"/>
                  </a:cubicBezTo>
                  <a:cubicBezTo>
                    <a:pt x="90" y="40"/>
                    <a:pt x="80" y="40"/>
                    <a:pt x="76" y="37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0" y="20"/>
                    <a:pt x="53" y="20"/>
                    <a:pt x="50" y="2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0" y="54"/>
                    <a:pt x="20" y="60"/>
                    <a:pt x="23" y="64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40" y="80"/>
                    <a:pt x="42" y="86"/>
                    <a:pt x="41" y="88"/>
                  </a:cubicBezTo>
                  <a:cubicBezTo>
                    <a:pt x="40" y="91"/>
                    <a:pt x="33" y="98"/>
                    <a:pt x="27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4" y="98"/>
                    <a:pt x="0" y="102"/>
                    <a:pt x="0" y="10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50"/>
                    <a:pt x="4" y="154"/>
                    <a:pt x="9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31" y="154"/>
                    <a:pt x="36" y="157"/>
                    <a:pt x="37" y="160"/>
                  </a:cubicBezTo>
                  <a:cubicBezTo>
                    <a:pt x="38" y="163"/>
                    <a:pt x="38" y="173"/>
                    <a:pt x="35" y="177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0" y="192"/>
                    <a:pt x="20" y="198"/>
                    <a:pt x="23" y="202"/>
                  </a:cubicBezTo>
                  <a:cubicBezTo>
                    <a:pt x="50" y="228"/>
                    <a:pt x="50" y="228"/>
                    <a:pt x="50" y="228"/>
                  </a:cubicBezTo>
                  <a:cubicBezTo>
                    <a:pt x="53" y="232"/>
                    <a:pt x="60" y="232"/>
                    <a:pt x="63" y="228"/>
                  </a:cubicBezTo>
                  <a:cubicBezTo>
                    <a:pt x="73" y="218"/>
                    <a:pt x="73" y="218"/>
                    <a:pt x="73" y="218"/>
                  </a:cubicBezTo>
                  <a:cubicBezTo>
                    <a:pt x="77" y="215"/>
                    <a:pt x="83" y="213"/>
                    <a:pt x="86" y="215"/>
                  </a:cubicBezTo>
                  <a:cubicBezTo>
                    <a:pt x="89" y="216"/>
                    <a:pt x="97" y="224"/>
                    <a:pt x="97" y="229"/>
                  </a:cubicBezTo>
                  <a:cubicBezTo>
                    <a:pt x="97" y="242"/>
                    <a:pt x="97" y="242"/>
                    <a:pt x="97" y="242"/>
                  </a:cubicBezTo>
                  <a:cubicBezTo>
                    <a:pt x="97" y="248"/>
                    <a:pt x="102" y="252"/>
                    <a:pt x="107" y="252"/>
                  </a:cubicBezTo>
                  <a:cubicBezTo>
                    <a:pt x="144" y="252"/>
                    <a:pt x="144" y="252"/>
                    <a:pt x="144" y="252"/>
                  </a:cubicBezTo>
                  <a:cubicBezTo>
                    <a:pt x="150" y="252"/>
                    <a:pt x="154" y="248"/>
                    <a:pt x="154" y="242"/>
                  </a:cubicBezTo>
                  <a:cubicBezTo>
                    <a:pt x="154" y="231"/>
                    <a:pt x="154" y="231"/>
                    <a:pt x="154" y="231"/>
                  </a:cubicBezTo>
                  <a:cubicBezTo>
                    <a:pt x="154" y="225"/>
                    <a:pt x="157" y="220"/>
                    <a:pt x="160" y="219"/>
                  </a:cubicBezTo>
                  <a:cubicBezTo>
                    <a:pt x="164" y="218"/>
                    <a:pt x="176" y="216"/>
                    <a:pt x="180" y="220"/>
                  </a:cubicBezTo>
                  <a:cubicBezTo>
                    <a:pt x="188" y="228"/>
                    <a:pt x="188" y="228"/>
                    <a:pt x="188" y="228"/>
                  </a:cubicBezTo>
                  <a:cubicBezTo>
                    <a:pt x="192" y="232"/>
                    <a:pt x="198" y="232"/>
                    <a:pt x="202" y="228"/>
                  </a:cubicBezTo>
                  <a:cubicBezTo>
                    <a:pt x="228" y="202"/>
                    <a:pt x="228" y="202"/>
                    <a:pt x="228" y="202"/>
                  </a:cubicBezTo>
                  <a:cubicBezTo>
                    <a:pt x="232" y="198"/>
                    <a:pt x="232" y="192"/>
                    <a:pt x="228" y="188"/>
                  </a:cubicBezTo>
                  <a:cubicBezTo>
                    <a:pt x="220" y="180"/>
                    <a:pt x="220" y="180"/>
                    <a:pt x="220" y="180"/>
                  </a:cubicBezTo>
                  <a:cubicBezTo>
                    <a:pt x="216" y="176"/>
                    <a:pt x="214" y="171"/>
                    <a:pt x="216" y="167"/>
                  </a:cubicBezTo>
                  <a:cubicBezTo>
                    <a:pt x="217" y="164"/>
                    <a:pt x="225" y="154"/>
                    <a:pt x="230" y="154"/>
                  </a:cubicBezTo>
                  <a:lnTo>
                    <a:pt x="242" y="154"/>
                  </a:lnTo>
                  <a:close/>
                  <a:moveTo>
                    <a:pt x="128" y="205"/>
                  </a:moveTo>
                  <a:cubicBezTo>
                    <a:pt x="86" y="205"/>
                    <a:pt x="51" y="171"/>
                    <a:pt x="51" y="128"/>
                  </a:cubicBezTo>
                  <a:cubicBezTo>
                    <a:pt x="51" y="86"/>
                    <a:pt x="86" y="52"/>
                    <a:pt x="128" y="52"/>
                  </a:cubicBezTo>
                  <a:cubicBezTo>
                    <a:pt x="170" y="52"/>
                    <a:pt x="205" y="86"/>
                    <a:pt x="205" y="128"/>
                  </a:cubicBezTo>
                  <a:cubicBezTo>
                    <a:pt x="205" y="171"/>
                    <a:pt x="170" y="205"/>
                    <a:pt x="128" y="205"/>
                  </a:cubicBezTo>
                  <a:close/>
                </a:path>
              </a:pathLst>
            </a:custGeom>
            <a:solidFill>
              <a:srgbClr val="B74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4" name="Freeform 8">
              <a:extLst>
                <a:ext uri="{FF2B5EF4-FFF2-40B4-BE49-F238E27FC236}">
                  <a16:creationId xmlns:a16="http://schemas.microsoft.com/office/drawing/2014/main" id="{81FCB0A1-4B47-438D-BE63-18694F8C83B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536700" y="3054351"/>
              <a:ext cx="581025" cy="576263"/>
            </a:xfrm>
            <a:custGeom>
              <a:avLst/>
              <a:gdLst>
                <a:gd name="T0" fmla="*/ 2147483646 w 154"/>
                <a:gd name="T1" fmla="*/ 0 h 153"/>
                <a:gd name="T2" fmla="*/ 0 w 154"/>
                <a:gd name="T3" fmla="*/ 2147483646 h 153"/>
                <a:gd name="T4" fmla="*/ 2147483646 w 154"/>
                <a:gd name="T5" fmla="*/ 2147483646 h 153"/>
                <a:gd name="T6" fmla="*/ 2147483646 w 154"/>
                <a:gd name="T7" fmla="*/ 2147483646 h 153"/>
                <a:gd name="T8" fmla="*/ 2147483646 w 154"/>
                <a:gd name="T9" fmla="*/ 0 h 153"/>
                <a:gd name="T10" fmla="*/ 2147483646 w 154"/>
                <a:gd name="T11" fmla="*/ 2147483646 h 153"/>
                <a:gd name="T12" fmla="*/ 2147483646 w 154"/>
                <a:gd name="T13" fmla="*/ 2147483646 h 153"/>
                <a:gd name="T14" fmla="*/ 2147483646 w 154"/>
                <a:gd name="T15" fmla="*/ 2147483646 h 153"/>
                <a:gd name="T16" fmla="*/ 2147483646 w 154"/>
                <a:gd name="T17" fmla="*/ 2147483646 h 153"/>
                <a:gd name="T18" fmla="*/ 2147483646 w 154"/>
                <a:gd name="T19" fmla="*/ 2147483646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4" h="153">
                  <a:moveTo>
                    <a:pt x="77" y="0"/>
                  </a:moveTo>
                  <a:cubicBezTo>
                    <a:pt x="35" y="0"/>
                    <a:pt x="0" y="34"/>
                    <a:pt x="0" y="76"/>
                  </a:cubicBezTo>
                  <a:cubicBezTo>
                    <a:pt x="0" y="119"/>
                    <a:pt x="35" y="153"/>
                    <a:pt x="77" y="153"/>
                  </a:cubicBezTo>
                  <a:cubicBezTo>
                    <a:pt x="119" y="153"/>
                    <a:pt x="154" y="119"/>
                    <a:pt x="154" y="76"/>
                  </a:cubicBezTo>
                  <a:cubicBezTo>
                    <a:pt x="154" y="34"/>
                    <a:pt x="119" y="0"/>
                    <a:pt x="77" y="0"/>
                  </a:cubicBezTo>
                  <a:close/>
                  <a:moveTo>
                    <a:pt x="77" y="137"/>
                  </a:moveTo>
                  <a:cubicBezTo>
                    <a:pt x="44" y="137"/>
                    <a:pt x="17" y="110"/>
                    <a:pt x="17" y="76"/>
                  </a:cubicBezTo>
                  <a:cubicBezTo>
                    <a:pt x="17" y="43"/>
                    <a:pt x="44" y="16"/>
                    <a:pt x="77" y="16"/>
                  </a:cubicBezTo>
                  <a:cubicBezTo>
                    <a:pt x="110" y="16"/>
                    <a:pt x="138" y="43"/>
                    <a:pt x="138" y="76"/>
                  </a:cubicBezTo>
                  <a:cubicBezTo>
                    <a:pt x="138" y="110"/>
                    <a:pt x="110" y="137"/>
                    <a:pt x="77" y="137"/>
                  </a:cubicBezTo>
                  <a:close/>
                </a:path>
              </a:pathLst>
            </a:custGeom>
            <a:solidFill>
              <a:srgbClr val="1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5" name="Freeform 9">
              <a:extLst>
                <a:ext uri="{FF2B5EF4-FFF2-40B4-BE49-F238E27FC236}">
                  <a16:creationId xmlns:a16="http://schemas.microsoft.com/office/drawing/2014/main" id="{371E3BA6-9886-410D-92A7-821171D94D2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219325" y="3340101"/>
              <a:ext cx="622300" cy="619125"/>
            </a:xfrm>
            <a:custGeom>
              <a:avLst/>
              <a:gdLst>
                <a:gd name="T0" fmla="*/ 2147483646 w 165"/>
                <a:gd name="T1" fmla="*/ 2147483646 h 164"/>
                <a:gd name="T2" fmla="*/ 2147483646 w 165"/>
                <a:gd name="T3" fmla="*/ 2147483646 h 164"/>
                <a:gd name="T4" fmla="*/ 2147483646 w 165"/>
                <a:gd name="T5" fmla="*/ 2147483646 h 164"/>
                <a:gd name="T6" fmla="*/ 2147483646 w 165"/>
                <a:gd name="T7" fmla="*/ 2147483646 h 164"/>
                <a:gd name="T8" fmla="*/ 2147483646 w 165"/>
                <a:gd name="T9" fmla="*/ 2147483646 h 164"/>
                <a:gd name="T10" fmla="*/ 2147483646 w 165"/>
                <a:gd name="T11" fmla="*/ 2147483646 h 164"/>
                <a:gd name="T12" fmla="*/ 2147483646 w 165"/>
                <a:gd name="T13" fmla="*/ 2147483646 h 164"/>
                <a:gd name="T14" fmla="*/ 2147483646 w 165"/>
                <a:gd name="T15" fmla="*/ 2147483646 h 164"/>
                <a:gd name="T16" fmla="*/ 2147483646 w 165"/>
                <a:gd name="T17" fmla="*/ 2147483646 h 164"/>
                <a:gd name="T18" fmla="*/ 2147483646 w 165"/>
                <a:gd name="T19" fmla="*/ 2147483646 h 164"/>
                <a:gd name="T20" fmla="*/ 2147483646 w 165"/>
                <a:gd name="T21" fmla="*/ 2147483646 h 164"/>
                <a:gd name="T22" fmla="*/ 2147483646 w 165"/>
                <a:gd name="T23" fmla="*/ 2147483646 h 164"/>
                <a:gd name="T24" fmla="*/ 2147483646 w 165"/>
                <a:gd name="T25" fmla="*/ 2147483646 h 164"/>
                <a:gd name="T26" fmla="*/ 2147483646 w 165"/>
                <a:gd name="T27" fmla="*/ 2147483646 h 164"/>
                <a:gd name="T28" fmla="*/ 2147483646 w 165"/>
                <a:gd name="T29" fmla="*/ 2147483646 h 164"/>
                <a:gd name="T30" fmla="*/ 2147483646 w 165"/>
                <a:gd name="T31" fmla="*/ 2147483646 h 164"/>
                <a:gd name="T32" fmla="*/ 2147483646 w 165"/>
                <a:gd name="T33" fmla="*/ 2147483646 h 164"/>
                <a:gd name="T34" fmla="*/ 2147483646 w 165"/>
                <a:gd name="T35" fmla="*/ 2147483646 h 164"/>
                <a:gd name="T36" fmla="*/ 2147483646 w 165"/>
                <a:gd name="T37" fmla="*/ 2147483646 h 164"/>
                <a:gd name="T38" fmla="*/ 2147483646 w 165"/>
                <a:gd name="T39" fmla="*/ 2147483646 h 164"/>
                <a:gd name="T40" fmla="*/ 2147483646 w 165"/>
                <a:gd name="T41" fmla="*/ 2147483646 h 164"/>
                <a:gd name="T42" fmla="*/ 2147483646 w 165"/>
                <a:gd name="T43" fmla="*/ 2147483646 h 164"/>
                <a:gd name="T44" fmla="*/ 2147483646 w 165"/>
                <a:gd name="T45" fmla="*/ 2147483646 h 164"/>
                <a:gd name="T46" fmla="*/ 2147483646 w 165"/>
                <a:gd name="T47" fmla="*/ 2147483646 h 164"/>
                <a:gd name="T48" fmla="*/ 2147483646 w 165"/>
                <a:gd name="T49" fmla="*/ 2147483646 h 164"/>
                <a:gd name="T50" fmla="*/ 2147483646 w 165"/>
                <a:gd name="T51" fmla="*/ 2147483646 h 164"/>
                <a:gd name="T52" fmla="*/ 2147483646 w 165"/>
                <a:gd name="T53" fmla="*/ 2147483646 h 164"/>
                <a:gd name="T54" fmla="*/ 2147483646 w 165"/>
                <a:gd name="T55" fmla="*/ 2147483646 h 164"/>
                <a:gd name="T56" fmla="*/ 2147483646 w 165"/>
                <a:gd name="T57" fmla="*/ 2147483646 h 164"/>
                <a:gd name="T58" fmla="*/ 2147483646 w 165"/>
                <a:gd name="T59" fmla="*/ 2147483646 h 164"/>
                <a:gd name="T60" fmla="*/ 2147483646 w 165"/>
                <a:gd name="T61" fmla="*/ 2147483646 h 164"/>
                <a:gd name="T62" fmla="*/ 2147483646 w 165"/>
                <a:gd name="T63" fmla="*/ 2147483646 h 164"/>
                <a:gd name="T64" fmla="*/ 2147483646 w 165"/>
                <a:gd name="T65" fmla="*/ 2147483646 h 164"/>
                <a:gd name="T66" fmla="*/ 2147483646 w 165"/>
                <a:gd name="T67" fmla="*/ 2147483646 h 164"/>
                <a:gd name="T68" fmla="*/ 2147483646 w 165"/>
                <a:gd name="T69" fmla="*/ 2147483646 h 164"/>
                <a:gd name="T70" fmla="*/ 2147483646 w 165"/>
                <a:gd name="T71" fmla="*/ 2147483646 h 164"/>
                <a:gd name="T72" fmla="*/ 2147483646 w 165"/>
                <a:gd name="T73" fmla="*/ 2147483646 h 164"/>
                <a:gd name="T74" fmla="*/ 2147483646 w 165"/>
                <a:gd name="T75" fmla="*/ 2147483646 h 164"/>
                <a:gd name="T76" fmla="*/ 2147483646 w 165"/>
                <a:gd name="T77" fmla="*/ 2147483646 h 164"/>
                <a:gd name="T78" fmla="*/ 2147483646 w 165"/>
                <a:gd name="T79" fmla="*/ 2147483646 h 164"/>
                <a:gd name="T80" fmla="*/ 2147483646 w 165"/>
                <a:gd name="T81" fmla="*/ 2147483646 h 164"/>
                <a:gd name="T82" fmla="*/ 2147483646 w 165"/>
                <a:gd name="T83" fmla="*/ 2147483646 h 164"/>
                <a:gd name="T84" fmla="*/ 2147483646 w 165"/>
                <a:gd name="T85" fmla="*/ 2147483646 h 164"/>
                <a:gd name="T86" fmla="*/ 2147483646 w 165"/>
                <a:gd name="T87" fmla="*/ 2147483646 h 164"/>
                <a:gd name="T88" fmla="*/ 2147483646 w 165"/>
                <a:gd name="T89" fmla="*/ 2147483646 h 164"/>
                <a:gd name="T90" fmla="*/ 2147483646 w 165"/>
                <a:gd name="T91" fmla="*/ 2147483646 h 164"/>
                <a:gd name="T92" fmla="*/ 2147483646 w 165"/>
                <a:gd name="T93" fmla="*/ 2147483646 h 164"/>
                <a:gd name="T94" fmla="*/ 2147483646 w 165"/>
                <a:gd name="T95" fmla="*/ 2147483646 h 164"/>
                <a:gd name="T96" fmla="*/ 2147483646 w 165"/>
                <a:gd name="T97" fmla="*/ 2147483646 h 164"/>
                <a:gd name="T98" fmla="*/ 2147483646 w 165"/>
                <a:gd name="T99" fmla="*/ 2147483646 h 164"/>
                <a:gd name="T100" fmla="*/ 2147483646 w 165"/>
                <a:gd name="T101" fmla="*/ 2147483646 h 164"/>
                <a:gd name="T102" fmla="*/ 2147483646 w 165"/>
                <a:gd name="T103" fmla="*/ 2147483646 h 164"/>
                <a:gd name="T104" fmla="*/ 2147483646 w 165"/>
                <a:gd name="T105" fmla="*/ 2147483646 h 164"/>
                <a:gd name="T106" fmla="*/ 2147483646 w 165"/>
                <a:gd name="T107" fmla="*/ 2147483646 h 164"/>
                <a:gd name="T108" fmla="*/ 2147483646 w 165"/>
                <a:gd name="T109" fmla="*/ 2147483646 h 164"/>
                <a:gd name="T110" fmla="*/ 2147483646 w 165"/>
                <a:gd name="T111" fmla="*/ 2147483646 h 164"/>
                <a:gd name="T112" fmla="*/ 2147483646 w 165"/>
                <a:gd name="T113" fmla="*/ 2147483646 h 164"/>
                <a:gd name="T114" fmla="*/ 2147483646 w 165"/>
                <a:gd name="T115" fmla="*/ 2147483646 h 164"/>
                <a:gd name="T116" fmla="*/ 2147483646 w 165"/>
                <a:gd name="T117" fmla="*/ 2147483646 h 164"/>
                <a:gd name="T118" fmla="*/ 2147483646 w 165"/>
                <a:gd name="T119" fmla="*/ 2147483646 h 164"/>
                <a:gd name="T120" fmla="*/ 2147483646 w 165"/>
                <a:gd name="T121" fmla="*/ 2147483646 h 164"/>
                <a:gd name="T122" fmla="*/ 2147483646 w 165"/>
                <a:gd name="T123" fmla="*/ 2147483646 h 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5" h="164">
                  <a:moveTo>
                    <a:pt x="142" y="132"/>
                  </a:moveTo>
                  <a:cubicBezTo>
                    <a:pt x="145" y="134"/>
                    <a:pt x="149" y="132"/>
                    <a:pt x="150" y="12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5"/>
                    <a:pt x="161" y="101"/>
                    <a:pt x="158" y="99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47" y="94"/>
                    <a:pt x="145" y="91"/>
                    <a:pt x="145" y="89"/>
                  </a:cubicBezTo>
                  <a:cubicBezTo>
                    <a:pt x="145" y="86"/>
                    <a:pt x="148" y="79"/>
                    <a:pt x="151" y="78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3" y="74"/>
                    <a:pt x="165" y="71"/>
                    <a:pt x="164" y="68"/>
                  </a:cubicBezTo>
                  <a:cubicBezTo>
                    <a:pt x="156" y="45"/>
                    <a:pt x="156" y="45"/>
                    <a:pt x="156" y="45"/>
                  </a:cubicBezTo>
                  <a:cubicBezTo>
                    <a:pt x="155" y="41"/>
                    <a:pt x="151" y="40"/>
                    <a:pt x="148" y="41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5"/>
                    <a:pt x="131" y="45"/>
                    <a:pt x="130" y="43"/>
                  </a:cubicBezTo>
                  <a:cubicBezTo>
                    <a:pt x="129" y="42"/>
                    <a:pt x="126" y="35"/>
                    <a:pt x="128" y="32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4" y="20"/>
                    <a:pt x="133" y="16"/>
                    <a:pt x="130" y="1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5" y="2"/>
                    <a:pt x="101" y="3"/>
                    <a:pt x="100" y="6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20"/>
                    <a:pt x="90" y="22"/>
                    <a:pt x="88" y="22"/>
                  </a:cubicBezTo>
                  <a:cubicBezTo>
                    <a:pt x="87" y="22"/>
                    <a:pt x="81" y="19"/>
                    <a:pt x="80" y="16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2"/>
                    <a:pt x="71" y="0"/>
                    <a:pt x="68" y="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10"/>
                    <a:pt x="40" y="13"/>
                    <a:pt x="41" y="1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6" y="31"/>
                    <a:pt x="46" y="34"/>
                    <a:pt x="44" y="36"/>
                  </a:cubicBezTo>
                  <a:cubicBezTo>
                    <a:pt x="43" y="37"/>
                    <a:pt x="37" y="39"/>
                    <a:pt x="34" y="3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0"/>
                    <a:pt x="17" y="32"/>
                    <a:pt x="15" y="35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3" y="59"/>
                    <a:pt x="4" y="63"/>
                    <a:pt x="7" y="65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20" y="71"/>
                    <a:pt x="22" y="74"/>
                    <a:pt x="22" y="76"/>
                  </a:cubicBezTo>
                  <a:cubicBezTo>
                    <a:pt x="21" y="78"/>
                    <a:pt x="18" y="84"/>
                    <a:pt x="15" y="8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90"/>
                    <a:pt x="0" y="93"/>
                    <a:pt x="1" y="96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10" y="123"/>
                    <a:pt x="14" y="124"/>
                    <a:pt x="17" y="123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9" y="119"/>
                    <a:pt x="32" y="120"/>
                    <a:pt x="34" y="122"/>
                  </a:cubicBezTo>
                  <a:cubicBezTo>
                    <a:pt x="35" y="124"/>
                    <a:pt x="38" y="131"/>
                    <a:pt x="36" y="134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1" y="144"/>
                    <a:pt x="32" y="148"/>
                    <a:pt x="35" y="15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60" y="162"/>
                    <a:pt x="64" y="161"/>
                    <a:pt x="65" y="158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70" y="148"/>
                    <a:pt x="74" y="145"/>
                    <a:pt x="76" y="146"/>
                  </a:cubicBezTo>
                  <a:cubicBezTo>
                    <a:pt x="78" y="146"/>
                    <a:pt x="86" y="149"/>
                    <a:pt x="87" y="152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62"/>
                    <a:pt x="94" y="164"/>
                    <a:pt x="97" y="163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3" y="154"/>
                    <a:pt x="125" y="151"/>
                    <a:pt x="124" y="148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0" y="137"/>
                    <a:pt x="121" y="133"/>
                    <a:pt x="123" y="132"/>
                  </a:cubicBezTo>
                  <a:cubicBezTo>
                    <a:pt x="125" y="130"/>
                    <a:pt x="132" y="127"/>
                    <a:pt x="135" y="129"/>
                  </a:cubicBezTo>
                  <a:lnTo>
                    <a:pt x="142" y="132"/>
                  </a:lnTo>
                  <a:close/>
                  <a:moveTo>
                    <a:pt x="61" y="129"/>
                  </a:moveTo>
                  <a:cubicBezTo>
                    <a:pt x="37" y="116"/>
                    <a:pt x="27" y="86"/>
                    <a:pt x="39" y="62"/>
                  </a:cubicBezTo>
                  <a:cubicBezTo>
                    <a:pt x="51" y="37"/>
                    <a:pt x="81" y="27"/>
                    <a:pt x="105" y="40"/>
                  </a:cubicBezTo>
                  <a:cubicBezTo>
                    <a:pt x="130" y="52"/>
                    <a:pt x="140" y="82"/>
                    <a:pt x="128" y="106"/>
                  </a:cubicBezTo>
                  <a:cubicBezTo>
                    <a:pt x="115" y="131"/>
                    <a:pt x="86" y="141"/>
                    <a:pt x="61" y="129"/>
                  </a:cubicBezTo>
                  <a:close/>
                </a:path>
              </a:pathLst>
            </a:custGeom>
            <a:solidFill>
              <a:srgbClr val="F4D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6" name="Freeform 10">
              <a:extLst>
                <a:ext uri="{FF2B5EF4-FFF2-40B4-BE49-F238E27FC236}">
                  <a16:creationId xmlns:a16="http://schemas.microsoft.com/office/drawing/2014/main" id="{760D67B3-E763-42C2-ABB6-090CD46EC3A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320925" y="3441701"/>
              <a:ext cx="427038" cy="430213"/>
            </a:xfrm>
            <a:custGeom>
              <a:avLst/>
              <a:gdLst>
                <a:gd name="T0" fmla="*/ 2147483646 w 113"/>
                <a:gd name="T1" fmla="*/ 2147483646 h 114"/>
                <a:gd name="T2" fmla="*/ 2147483646 w 113"/>
                <a:gd name="T3" fmla="*/ 2147483646 h 114"/>
                <a:gd name="T4" fmla="*/ 2147483646 w 113"/>
                <a:gd name="T5" fmla="*/ 2147483646 h 114"/>
                <a:gd name="T6" fmla="*/ 2147483646 w 113"/>
                <a:gd name="T7" fmla="*/ 2147483646 h 114"/>
                <a:gd name="T8" fmla="*/ 2147483646 w 113"/>
                <a:gd name="T9" fmla="*/ 2147483646 h 114"/>
                <a:gd name="T10" fmla="*/ 2147483646 w 113"/>
                <a:gd name="T11" fmla="*/ 2147483646 h 114"/>
                <a:gd name="T12" fmla="*/ 2147483646 w 113"/>
                <a:gd name="T13" fmla="*/ 2147483646 h 114"/>
                <a:gd name="T14" fmla="*/ 2147483646 w 113"/>
                <a:gd name="T15" fmla="*/ 2147483646 h 114"/>
                <a:gd name="T16" fmla="*/ 2147483646 w 113"/>
                <a:gd name="T17" fmla="*/ 2147483646 h 114"/>
                <a:gd name="T18" fmla="*/ 2147483646 w 113"/>
                <a:gd name="T19" fmla="*/ 2147483646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114">
                  <a:moveTo>
                    <a:pt x="78" y="13"/>
                  </a:moveTo>
                  <a:cubicBezTo>
                    <a:pt x="54" y="0"/>
                    <a:pt x="24" y="10"/>
                    <a:pt x="12" y="35"/>
                  </a:cubicBezTo>
                  <a:cubicBezTo>
                    <a:pt x="0" y="59"/>
                    <a:pt x="10" y="89"/>
                    <a:pt x="34" y="102"/>
                  </a:cubicBezTo>
                  <a:cubicBezTo>
                    <a:pt x="59" y="114"/>
                    <a:pt x="88" y="104"/>
                    <a:pt x="101" y="79"/>
                  </a:cubicBezTo>
                  <a:cubicBezTo>
                    <a:pt x="113" y="55"/>
                    <a:pt x="103" y="25"/>
                    <a:pt x="78" y="13"/>
                  </a:cubicBezTo>
                  <a:close/>
                  <a:moveTo>
                    <a:pt x="39" y="92"/>
                  </a:moveTo>
                  <a:cubicBezTo>
                    <a:pt x="19" y="83"/>
                    <a:pt x="12" y="59"/>
                    <a:pt x="21" y="40"/>
                  </a:cubicBezTo>
                  <a:cubicBezTo>
                    <a:pt x="31" y="20"/>
                    <a:pt x="54" y="12"/>
                    <a:pt x="74" y="22"/>
                  </a:cubicBezTo>
                  <a:cubicBezTo>
                    <a:pt x="93" y="32"/>
                    <a:pt x="101" y="55"/>
                    <a:pt x="91" y="75"/>
                  </a:cubicBezTo>
                  <a:cubicBezTo>
                    <a:pt x="82" y="94"/>
                    <a:pt x="58" y="102"/>
                    <a:pt x="39" y="92"/>
                  </a:cubicBezTo>
                  <a:close/>
                </a:path>
              </a:pathLst>
            </a:custGeom>
            <a:solidFill>
              <a:srgbClr val="1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868490"/>
      </p:ext>
    </p:extLst>
  </p:cSld>
  <p:clrMapOvr>
    <a:masterClrMapping/>
  </p:clrMapOvr>
  <p:transition advClick="0" advTm="3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管理模块</a:t>
            </a:r>
          </a:p>
        </p:txBody>
      </p:sp>
    </p:spTree>
    <p:extLst>
      <p:ext uri="{BB962C8B-B14F-4D97-AF65-F5344CB8AC3E}">
        <p14:creationId xmlns:p14="http://schemas.microsoft.com/office/powerpoint/2010/main" val="4254152854"/>
      </p:ext>
    </p:extLst>
  </p:cSld>
  <p:clrMapOvr>
    <a:masterClrMapping/>
  </p:clrMapOvr>
  <p:transition advClick="0" advTm="3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管理模块</a:t>
            </a:r>
          </a:p>
        </p:txBody>
      </p:sp>
    </p:spTree>
    <p:extLst>
      <p:ext uri="{BB962C8B-B14F-4D97-AF65-F5344CB8AC3E}">
        <p14:creationId xmlns:p14="http://schemas.microsoft.com/office/powerpoint/2010/main" val="2240505094"/>
      </p:ext>
    </p:extLst>
  </p:cSld>
  <p:clrMapOvr>
    <a:masterClrMapping/>
  </p:clrMapOvr>
  <p:transition advClick="0" advTm="3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931" y="376237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管理模块</a:t>
            </a:r>
          </a:p>
        </p:txBody>
      </p:sp>
    </p:spTree>
    <p:extLst>
      <p:ext uri="{BB962C8B-B14F-4D97-AF65-F5344CB8AC3E}">
        <p14:creationId xmlns:p14="http://schemas.microsoft.com/office/powerpoint/2010/main" val="1474810513"/>
      </p:ext>
    </p:extLst>
  </p:cSld>
  <p:clrMapOvr>
    <a:masterClrMapping/>
  </p:clrMapOvr>
  <p:transition advClick="0" advTm="3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72C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95A4037-7E31-44F5-A04C-89C61DF0355C}"/>
              </a:ext>
            </a:extLst>
          </p:cNvPr>
          <p:cNvSpPr/>
          <p:nvPr/>
        </p:nvSpPr>
        <p:spPr>
          <a:xfrm>
            <a:off x="0" y="2209800"/>
            <a:ext cx="4175125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7" name="文本框 4">
            <a:extLst>
              <a:ext uri="{FF2B5EF4-FFF2-40B4-BE49-F238E27FC236}">
                <a16:creationId xmlns:a16="http://schemas.microsoft.com/office/drawing/2014/main" id="{77D9965D-3BBF-4997-92DA-F10B6F1E2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275" y="2103438"/>
            <a:ext cx="56530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考勤模块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810D7BD-C7CB-432D-9B99-C54BF3760213}"/>
              </a:ext>
            </a:extLst>
          </p:cNvPr>
          <p:cNvCxnSpPr/>
          <p:nvPr/>
        </p:nvCxnSpPr>
        <p:spPr>
          <a:xfrm>
            <a:off x="4449763" y="3233738"/>
            <a:ext cx="5410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50" name="组合 14">
            <a:extLst>
              <a:ext uri="{FF2B5EF4-FFF2-40B4-BE49-F238E27FC236}">
                <a16:creationId xmlns:a16="http://schemas.microsoft.com/office/drawing/2014/main" id="{729E0D1E-E73D-42CC-A6C0-8BB89BCAF0B2}"/>
              </a:ext>
            </a:extLst>
          </p:cNvPr>
          <p:cNvGrpSpPr>
            <a:grpSpLocks/>
          </p:cNvGrpSpPr>
          <p:nvPr/>
        </p:nvGrpSpPr>
        <p:grpSpPr bwMode="auto">
          <a:xfrm>
            <a:off x="1139825" y="2484438"/>
            <a:ext cx="1895475" cy="1892300"/>
            <a:chOff x="1139825" y="2484438"/>
            <a:chExt cx="1895475" cy="1892300"/>
          </a:xfrm>
        </p:grpSpPr>
        <p:sp>
          <p:nvSpPr>
            <p:cNvPr id="31751" name="Oval 5">
              <a:extLst>
                <a:ext uri="{FF2B5EF4-FFF2-40B4-BE49-F238E27FC236}">
                  <a16:creationId xmlns:a16="http://schemas.microsoft.com/office/drawing/2014/main" id="{F60F0DBD-B24A-4645-B809-3EF8F68CB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825" y="2484438"/>
              <a:ext cx="1895475" cy="1892300"/>
            </a:xfrm>
            <a:prstGeom prst="ellipse">
              <a:avLst/>
            </a:prstGeom>
            <a:solidFill>
              <a:srgbClr val="E8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2" name="Freeform 6">
              <a:extLst>
                <a:ext uri="{FF2B5EF4-FFF2-40B4-BE49-F238E27FC236}">
                  <a16:creationId xmlns:a16="http://schemas.microsoft.com/office/drawing/2014/main" id="{807448A0-631F-4643-B2EE-1C0E036D1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763" y="2936876"/>
              <a:ext cx="1498600" cy="1373188"/>
            </a:xfrm>
            <a:custGeom>
              <a:avLst/>
              <a:gdLst>
                <a:gd name="T0" fmla="*/ 2147483646 w 397"/>
                <a:gd name="T1" fmla="*/ 0 h 364"/>
                <a:gd name="T2" fmla="*/ 2147483646 w 397"/>
                <a:gd name="T3" fmla="*/ 2147483646 h 364"/>
                <a:gd name="T4" fmla="*/ 2147483646 w 397"/>
                <a:gd name="T5" fmla="*/ 2147483646 h 364"/>
                <a:gd name="T6" fmla="*/ 0 w 397"/>
                <a:gd name="T7" fmla="*/ 2147483646 h 364"/>
                <a:gd name="T8" fmla="*/ 0 w 397"/>
                <a:gd name="T9" fmla="*/ 2147483646 h 364"/>
                <a:gd name="T10" fmla="*/ 2147483646 w 397"/>
                <a:gd name="T11" fmla="*/ 2147483646 h 364"/>
                <a:gd name="T12" fmla="*/ 2147483646 w 397"/>
                <a:gd name="T13" fmla="*/ 2147483646 h 364"/>
                <a:gd name="T14" fmla="*/ 2147483646 w 397"/>
                <a:gd name="T15" fmla="*/ 0 h 3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7" h="364">
                  <a:moveTo>
                    <a:pt x="147" y="0"/>
                  </a:moveTo>
                  <a:cubicBezTo>
                    <a:pt x="129" y="30"/>
                    <a:pt x="129" y="30"/>
                    <a:pt x="129" y="3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41" y="364"/>
                    <a:pt x="241" y="364"/>
                    <a:pt x="241" y="364"/>
                  </a:cubicBezTo>
                  <a:cubicBezTo>
                    <a:pt x="324" y="331"/>
                    <a:pt x="385" y="255"/>
                    <a:pt x="397" y="163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rgbClr val="B0A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3" name="Freeform 7">
              <a:extLst>
                <a:ext uri="{FF2B5EF4-FFF2-40B4-BE49-F238E27FC236}">
                  <a16:creationId xmlns:a16="http://schemas.microsoft.com/office/drawing/2014/main" id="{C9D4C664-6396-4C83-BA84-66C50B4A54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44613" y="2857501"/>
              <a:ext cx="950913" cy="950913"/>
            </a:xfrm>
            <a:custGeom>
              <a:avLst/>
              <a:gdLst>
                <a:gd name="T0" fmla="*/ 2147483646 w 252"/>
                <a:gd name="T1" fmla="*/ 2147483646 h 252"/>
                <a:gd name="T2" fmla="*/ 2147483646 w 252"/>
                <a:gd name="T3" fmla="*/ 2147483646 h 252"/>
                <a:gd name="T4" fmla="*/ 2147483646 w 252"/>
                <a:gd name="T5" fmla="*/ 2147483646 h 252"/>
                <a:gd name="T6" fmla="*/ 2147483646 w 252"/>
                <a:gd name="T7" fmla="*/ 2147483646 h 252"/>
                <a:gd name="T8" fmla="*/ 2147483646 w 252"/>
                <a:gd name="T9" fmla="*/ 2147483646 h 252"/>
                <a:gd name="T10" fmla="*/ 2147483646 w 252"/>
                <a:gd name="T11" fmla="*/ 2147483646 h 252"/>
                <a:gd name="T12" fmla="*/ 2147483646 w 252"/>
                <a:gd name="T13" fmla="*/ 2147483646 h 252"/>
                <a:gd name="T14" fmla="*/ 2147483646 w 252"/>
                <a:gd name="T15" fmla="*/ 2147483646 h 252"/>
                <a:gd name="T16" fmla="*/ 2147483646 w 252"/>
                <a:gd name="T17" fmla="*/ 2147483646 h 252"/>
                <a:gd name="T18" fmla="*/ 2147483646 w 252"/>
                <a:gd name="T19" fmla="*/ 2147483646 h 252"/>
                <a:gd name="T20" fmla="*/ 2147483646 w 252"/>
                <a:gd name="T21" fmla="*/ 2147483646 h 252"/>
                <a:gd name="T22" fmla="*/ 2147483646 w 252"/>
                <a:gd name="T23" fmla="*/ 2147483646 h 252"/>
                <a:gd name="T24" fmla="*/ 2147483646 w 252"/>
                <a:gd name="T25" fmla="*/ 2147483646 h 252"/>
                <a:gd name="T26" fmla="*/ 2147483646 w 252"/>
                <a:gd name="T27" fmla="*/ 2147483646 h 252"/>
                <a:gd name="T28" fmla="*/ 2147483646 w 252"/>
                <a:gd name="T29" fmla="*/ 2147483646 h 252"/>
                <a:gd name="T30" fmla="*/ 2147483646 w 252"/>
                <a:gd name="T31" fmla="*/ 0 h 252"/>
                <a:gd name="T32" fmla="*/ 2147483646 w 252"/>
                <a:gd name="T33" fmla="*/ 0 h 252"/>
                <a:gd name="T34" fmla="*/ 2147483646 w 252"/>
                <a:gd name="T35" fmla="*/ 2147483646 h 252"/>
                <a:gd name="T36" fmla="*/ 2147483646 w 252"/>
                <a:gd name="T37" fmla="*/ 2147483646 h 252"/>
                <a:gd name="T38" fmla="*/ 2147483646 w 252"/>
                <a:gd name="T39" fmla="*/ 2147483646 h 252"/>
                <a:gd name="T40" fmla="*/ 2147483646 w 252"/>
                <a:gd name="T41" fmla="*/ 2147483646 h 252"/>
                <a:gd name="T42" fmla="*/ 2147483646 w 252"/>
                <a:gd name="T43" fmla="*/ 2147483646 h 252"/>
                <a:gd name="T44" fmla="*/ 2147483646 w 252"/>
                <a:gd name="T45" fmla="*/ 2147483646 h 252"/>
                <a:gd name="T46" fmla="*/ 2147483646 w 252"/>
                <a:gd name="T47" fmla="*/ 2147483646 h 252"/>
                <a:gd name="T48" fmla="*/ 2147483646 w 252"/>
                <a:gd name="T49" fmla="*/ 2147483646 h 252"/>
                <a:gd name="T50" fmla="*/ 2147483646 w 252"/>
                <a:gd name="T51" fmla="*/ 2147483646 h 252"/>
                <a:gd name="T52" fmla="*/ 2147483646 w 252"/>
                <a:gd name="T53" fmla="*/ 2147483646 h 252"/>
                <a:gd name="T54" fmla="*/ 2147483646 w 252"/>
                <a:gd name="T55" fmla="*/ 2147483646 h 252"/>
                <a:gd name="T56" fmla="*/ 2147483646 w 252"/>
                <a:gd name="T57" fmla="*/ 2147483646 h 252"/>
                <a:gd name="T58" fmla="*/ 0 w 252"/>
                <a:gd name="T59" fmla="*/ 2147483646 h 252"/>
                <a:gd name="T60" fmla="*/ 0 w 252"/>
                <a:gd name="T61" fmla="*/ 2147483646 h 252"/>
                <a:gd name="T62" fmla="*/ 2147483646 w 252"/>
                <a:gd name="T63" fmla="*/ 2147483646 h 252"/>
                <a:gd name="T64" fmla="*/ 2147483646 w 252"/>
                <a:gd name="T65" fmla="*/ 2147483646 h 252"/>
                <a:gd name="T66" fmla="*/ 2147483646 w 252"/>
                <a:gd name="T67" fmla="*/ 2147483646 h 252"/>
                <a:gd name="T68" fmla="*/ 2147483646 w 252"/>
                <a:gd name="T69" fmla="*/ 2147483646 h 252"/>
                <a:gd name="T70" fmla="*/ 2147483646 w 252"/>
                <a:gd name="T71" fmla="*/ 2147483646 h 252"/>
                <a:gd name="T72" fmla="*/ 2147483646 w 252"/>
                <a:gd name="T73" fmla="*/ 2147483646 h 252"/>
                <a:gd name="T74" fmla="*/ 2147483646 w 252"/>
                <a:gd name="T75" fmla="*/ 2147483646 h 252"/>
                <a:gd name="T76" fmla="*/ 2147483646 w 252"/>
                <a:gd name="T77" fmla="*/ 2147483646 h 252"/>
                <a:gd name="T78" fmla="*/ 2147483646 w 252"/>
                <a:gd name="T79" fmla="*/ 2147483646 h 252"/>
                <a:gd name="T80" fmla="*/ 2147483646 w 252"/>
                <a:gd name="T81" fmla="*/ 2147483646 h 252"/>
                <a:gd name="T82" fmla="*/ 2147483646 w 252"/>
                <a:gd name="T83" fmla="*/ 2147483646 h 252"/>
                <a:gd name="T84" fmla="*/ 2147483646 w 252"/>
                <a:gd name="T85" fmla="*/ 2147483646 h 252"/>
                <a:gd name="T86" fmla="*/ 2147483646 w 252"/>
                <a:gd name="T87" fmla="*/ 2147483646 h 252"/>
                <a:gd name="T88" fmla="*/ 2147483646 w 252"/>
                <a:gd name="T89" fmla="*/ 2147483646 h 252"/>
                <a:gd name="T90" fmla="*/ 2147483646 w 252"/>
                <a:gd name="T91" fmla="*/ 2147483646 h 252"/>
                <a:gd name="T92" fmla="*/ 2147483646 w 252"/>
                <a:gd name="T93" fmla="*/ 2147483646 h 252"/>
                <a:gd name="T94" fmla="*/ 2147483646 w 252"/>
                <a:gd name="T95" fmla="*/ 2147483646 h 252"/>
                <a:gd name="T96" fmla="*/ 2147483646 w 252"/>
                <a:gd name="T97" fmla="*/ 2147483646 h 252"/>
                <a:gd name="T98" fmla="*/ 2147483646 w 252"/>
                <a:gd name="T99" fmla="*/ 2147483646 h 252"/>
                <a:gd name="T100" fmla="*/ 2147483646 w 252"/>
                <a:gd name="T101" fmla="*/ 2147483646 h 252"/>
                <a:gd name="T102" fmla="*/ 2147483646 w 252"/>
                <a:gd name="T103" fmla="*/ 2147483646 h 252"/>
                <a:gd name="T104" fmla="*/ 2147483646 w 252"/>
                <a:gd name="T105" fmla="*/ 2147483646 h 252"/>
                <a:gd name="T106" fmla="*/ 2147483646 w 252"/>
                <a:gd name="T107" fmla="*/ 2147483646 h 252"/>
                <a:gd name="T108" fmla="*/ 2147483646 w 252"/>
                <a:gd name="T109" fmla="*/ 2147483646 h 252"/>
                <a:gd name="T110" fmla="*/ 2147483646 w 252"/>
                <a:gd name="T111" fmla="*/ 2147483646 h 252"/>
                <a:gd name="T112" fmla="*/ 2147483646 w 252"/>
                <a:gd name="T113" fmla="*/ 2147483646 h 252"/>
                <a:gd name="T114" fmla="*/ 2147483646 w 252"/>
                <a:gd name="T115" fmla="*/ 2147483646 h 252"/>
                <a:gd name="T116" fmla="*/ 2147483646 w 252"/>
                <a:gd name="T117" fmla="*/ 2147483646 h 252"/>
                <a:gd name="T118" fmla="*/ 2147483646 w 252"/>
                <a:gd name="T119" fmla="*/ 2147483646 h 252"/>
                <a:gd name="T120" fmla="*/ 2147483646 w 252"/>
                <a:gd name="T121" fmla="*/ 2147483646 h 252"/>
                <a:gd name="T122" fmla="*/ 2147483646 w 252"/>
                <a:gd name="T123" fmla="*/ 2147483646 h 2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52" h="252">
                  <a:moveTo>
                    <a:pt x="242" y="154"/>
                  </a:moveTo>
                  <a:cubicBezTo>
                    <a:pt x="247" y="154"/>
                    <a:pt x="252" y="150"/>
                    <a:pt x="252" y="145"/>
                  </a:cubicBezTo>
                  <a:cubicBezTo>
                    <a:pt x="252" y="107"/>
                    <a:pt x="252" y="107"/>
                    <a:pt x="252" y="107"/>
                  </a:cubicBezTo>
                  <a:cubicBezTo>
                    <a:pt x="252" y="102"/>
                    <a:pt x="247" y="98"/>
                    <a:pt x="242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3" y="98"/>
                    <a:pt x="218" y="95"/>
                    <a:pt x="217" y="92"/>
                  </a:cubicBezTo>
                  <a:cubicBezTo>
                    <a:pt x="215" y="89"/>
                    <a:pt x="214" y="77"/>
                    <a:pt x="218" y="7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2" y="60"/>
                    <a:pt x="232" y="54"/>
                    <a:pt x="228" y="50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198" y="20"/>
                    <a:pt x="192" y="20"/>
                    <a:pt x="188" y="24"/>
                  </a:cubicBezTo>
                  <a:cubicBezTo>
                    <a:pt x="177" y="35"/>
                    <a:pt x="177" y="35"/>
                    <a:pt x="177" y="35"/>
                  </a:cubicBezTo>
                  <a:cubicBezTo>
                    <a:pt x="173" y="39"/>
                    <a:pt x="167" y="41"/>
                    <a:pt x="165" y="40"/>
                  </a:cubicBezTo>
                  <a:cubicBezTo>
                    <a:pt x="162" y="38"/>
                    <a:pt x="154" y="32"/>
                    <a:pt x="154" y="26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0"/>
                    <a:pt x="97" y="4"/>
                    <a:pt x="97" y="10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33"/>
                    <a:pt x="95" y="38"/>
                    <a:pt x="93" y="39"/>
                  </a:cubicBezTo>
                  <a:cubicBezTo>
                    <a:pt x="90" y="40"/>
                    <a:pt x="80" y="40"/>
                    <a:pt x="76" y="37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0" y="20"/>
                    <a:pt x="53" y="20"/>
                    <a:pt x="50" y="2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0" y="54"/>
                    <a:pt x="20" y="60"/>
                    <a:pt x="23" y="64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40" y="80"/>
                    <a:pt x="42" y="86"/>
                    <a:pt x="41" y="88"/>
                  </a:cubicBezTo>
                  <a:cubicBezTo>
                    <a:pt x="40" y="91"/>
                    <a:pt x="33" y="98"/>
                    <a:pt x="27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4" y="98"/>
                    <a:pt x="0" y="102"/>
                    <a:pt x="0" y="10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50"/>
                    <a:pt x="4" y="154"/>
                    <a:pt x="9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31" y="154"/>
                    <a:pt x="36" y="157"/>
                    <a:pt x="37" y="160"/>
                  </a:cubicBezTo>
                  <a:cubicBezTo>
                    <a:pt x="38" y="163"/>
                    <a:pt x="38" y="173"/>
                    <a:pt x="35" y="177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0" y="192"/>
                    <a:pt x="20" y="198"/>
                    <a:pt x="23" y="202"/>
                  </a:cubicBezTo>
                  <a:cubicBezTo>
                    <a:pt x="50" y="228"/>
                    <a:pt x="50" y="228"/>
                    <a:pt x="50" y="228"/>
                  </a:cubicBezTo>
                  <a:cubicBezTo>
                    <a:pt x="53" y="232"/>
                    <a:pt x="60" y="232"/>
                    <a:pt x="63" y="228"/>
                  </a:cubicBezTo>
                  <a:cubicBezTo>
                    <a:pt x="73" y="218"/>
                    <a:pt x="73" y="218"/>
                    <a:pt x="73" y="218"/>
                  </a:cubicBezTo>
                  <a:cubicBezTo>
                    <a:pt x="77" y="215"/>
                    <a:pt x="83" y="213"/>
                    <a:pt x="86" y="215"/>
                  </a:cubicBezTo>
                  <a:cubicBezTo>
                    <a:pt x="89" y="216"/>
                    <a:pt x="97" y="224"/>
                    <a:pt x="97" y="229"/>
                  </a:cubicBezTo>
                  <a:cubicBezTo>
                    <a:pt x="97" y="242"/>
                    <a:pt x="97" y="242"/>
                    <a:pt x="97" y="242"/>
                  </a:cubicBezTo>
                  <a:cubicBezTo>
                    <a:pt x="97" y="248"/>
                    <a:pt x="102" y="252"/>
                    <a:pt x="107" y="252"/>
                  </a:cubicBezTo>
                  <a:cubicBezTo>
                    <a:pt x="144" y="252"/>
                    <a:pt x="144" y="252"/>
                    <a:pt x="144" y="252"/>
                  </a:cubicBezTo>
                  <a:cubicBezTo>
                    <a:pt x="150" y="252"/>
                    <a:pt x="154" y="248"/>
                    <a:pt x="154" y="242"/>
                  </a:cubicBezTo>
                  <a:cubicBezTo>
                    <a:pt x="154" y="231"/>
                    <a:pt x="154" y="231"/>
                    <a:pt x="154" y="231"/>
                  </a:cubicBezTo>
                  <a:cubicBezTo>
                    <a:pt x="154" y="225"/>
                    <a:pt x="157" y="220"/>
                    <a:pt x="160" y="219"/>
                  </a:cubicBezTo>
                  <a:cubicBezTo>
                    <a:pt x="164" y="218"/>
                    <a:pt x="176" y="216"/>
                    <a:pt x="180" y="220"/>
                  </a:cubicBezTo>
                  <a:cubicBezTo>
                    <a:pt x="188" y="228"/>
                    <a:pt x="188" y="228"/>
                    <a:pt x="188" y="228"/>
                  </a:cubicBezTo>
                  <a:cubicBezTo>
                    <a:pt x="192" y="232"/>
                    <a:pt x="198" y="232"/>
                    <a:pt x="202" y="228"/>
                  </a:cubicBezTo>
                  <a:cubicBezTo>
                    <a:pt x="228" y="202"/>
                    <a:pt x="228" y="202"/>
                    <a:pt x="228" y="202"/>
                  </a:cubicBezTo>
                  <a:cubicBezTo>
                    <a:pt x="232" y="198"/>
                    <a:pt x="232" y="192"/>
                    <a:pt x="228" y="188"/>
                  </a:cubicBezTo>
                  <a:cubicBezTo>
                    <a:pt x="220" y="180"/>
                    <a:pt x="220" y="180"/>
                    <a:pt x="220" y="180"/>
                  </a:cubicBezTo>
                  <a:cubicBezTo>
                    <a:pt x="216" y="176"/>
                    <a:pt x="214" y="171"/>
                    <a:pt x="216" y="167"/>
                  </a:cubicBezTo>
                  <a:cubicBezTo>
                    <a:pt x="217" y="164"/>
                    <a:pt x="225" y="154"/>
                    <a:pt x="230" y="154"/>
                  </a:cubicBezTo>
                  <a:lnTo>
                    <a:pt x="242" y="154"/>
                  </a:lnTo>
                  <a:close/>
                  <a:moveTo>
                    <a:pt x="128" y="205"/>
                  </a:moveTo>
                  <a:cubicBezTo>
                    <a:pt x="86" y="205"/>
                    <a:pt x="51" y="171"/>
                    <a:pt x="51" y="128"/>
                  </a:cubicBezTo>
                  <a:cubicBezTo>
                    <a:pt x="51" y="86"/>
                    <a:pt x="86" y="52"/>
                    <a:pt x="128" y="52"/>
                  </a:cubicBezTo>
                  <a:cubicBezTo>
                    <a:pt x="170" y="52"/>
                    <a:pt x="205" y="86"/>
                    <a:pt x="205" y="128"/>
                  </a:cubicBezTo>
                  <a:cubicBezTo>
                    <a:pt x="205" y="171"/>
                    <a:pt x="170" y="205"/>
                    <a:pt x="128" y="205"/>
                  </a:cubicBezTo>
                  <a:close/>
                </a:path>
              </a:pathLst>
            </a:custGeom>
            <a:solidFill>
              <a:srgbClr val="B74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4" name="Freeform 8">
              <a:extLst>
                <a:ext uri="{FF2B5EF4-FFF2-40B4-BE49-F238E27FC236}">
                  <a16:creationId xmlns:a16="http://schemas.microsoft.com/office/drawing/2014/main" id="{81FCB0A1-4B47-438D-BE63-18694F8C83B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536700" y="3054351"/>
              <a:ext cx="581025" cy="576263"/>
            </a:xfrm>
            <a:custGeom>
              <a:avLst/>
              <a:gdLst>
                <a:gd name="T0" fmla="*/ 2147483646 w 154"/>
                <a:gd name="T1" fmla="*/ 0 h 153"/>
                <a:gd name="T2" fmla="*/ 0 w 154"/>
                <a:gd name="T3" fmla="*/ 2147483646 h 153"/>
                <a:gd name="T4" fmla="*/ 2147483646 w 154"/>
                <a:gd name="T5" fmla="*/ 2147483646 h 153"/>
                <a:gd name="T6" fmla="*/ 2147483646 w 154"/>
                <a:gd name="T7" fmla="*/ 2147483646 h 153"/>
                <a:gd name="T8" fmla="*/ 2147483646 w 154"/>
                <a:gd name="T9" fmla="*/ 0 h 153"/>
                <a:gd name="T10" fmla="*/ 2147483646 w 154"/>
                <a:gd name="T11" fmla="*/ 2147483646 h 153"/>
                <a:gd name="T12" fmla="*/ 2147483646 w 154"/>
                <a:gd name="T13" fmla="*/ 2147483646 h 153"/>
                <a:gd name="T14" fmla="*/ 2147483646 w 154"/>
                <a:gd name="T15" fmla="*/ 2147483646 h 153"/>
                <a:gd name="T16" fmla="*/ 2147483646 w 154"/>
                <a:gd name="T17" fmla="*/ 2147483646 h 153"/>
                <a:gd name="T18" fmla="*/ 2147483646 w 154"/>
                <a:gd name="T19" fmla="*/ 2147483646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4" h="153">
                  <a:moveTo>
                    <a:pt x="77" y="0"/>
                  </a:moveTo>
                  <a:cubicBezTo>
                    <a:pt x="35" y="0"/>
                    <a:pt x="0" y="34"/>
                    <a:pt x="0" y="76"/>
                  </a:cubicBezTo>
                  <a:cubicBezTo>
                    <a:pt x="0" y="119"/>
                    <a:pt x="35" y="153"/>
                    <a:pt x="77" y="153"/>
                  </a:cubicBezTo>
                  <a:cubicBezTo>
                    <a:pt x="119" y="153"/>
                    <a:pt x="154" y="119"/>
                    <a:pt x="154" y="76"/>
                  </a:cubicBezTo>
                  <a:cubicBezTo>
                    <a:pt x="154" y="34"/>
                    <a:pt x="119" y="0"/>
                    <a:pt x="77" y="0"/>
                  </a:cubicBezTo>
                  <a:close/>
                  <a:moveTo>
                    <a:pt x="77" y="137"/>
                  </a:moveTo>
                  <a:cubicBezTo>
                    <a:pt x="44" y="137"/>
                    <a:pt x="17" y="110"/>
                    <a:pt x="17" y="76"/>
                  </a:cubicBezTo>
                  <a:cubicBezTo>
                    <a:pt x="17" y="43"/>
                    <a:pt x="44" y="16"/>
                    <a:pt x="77" y="16"/>
                  </a:cubicBezTo>
                  <a:cubicBezTo>
                    <a:pt x="110" y="16"/>
                    <a:pt x="138" y="43"/>
                    <a:pt x="138" y="76"/>
                  </a:cubicBezTo>
                  <a:cubicBezTo>
                    <a:pt x="138" y="110"/>
                    <a:pt x="110" y="137"/>
                    <a:pt x="77" y="137"/>
                  </a:cubicBezTo>
                  <a:close/>
                </a:path>
              </a:pathLst>
            </a:custGeom>
            <a:solidFill>
              <a:srgbClr val="1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5" name="Freeform 9">
              <a:extLst>
                <a:ext uri="{FF2B5EF4-FFF2-40B4-BE49-F238E27FC236}">
                  <a16:creationId xmlns:a16="http://schemas.microsoft.com/office/drawing/2014/main" id="{371E3BA6-9886-410D-92A7-821171D94D2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219325" y="3340101"/>
              <a:ext cx="622300" cy="619125"/>
            </a:xfrm>
            <a:custGeom>
              <a:avLst/>
              <a:gdLst>
                <a:gd name="T0" fmla="*/ 2147483646 w 165"/>
                <a:gd name="T1" fmla="*/ 2147483646 h 164"/>
                <a:gd name="T2" fmla="*/ 2147483646 w 165"/>
                <a:gd name="T3" fmla="*/ 2147483646 h 164"/>
                <a:gd name="T4" fmla="*/ 2147483646 w 165"/>
                <a:gd name="T5" fmla="*/ 2147483646 h 164"/>
                <a:gd name="T6" fmla="*/ 2147483646 w 165"/>
                <a:gd name="T7" fmla="*/ 2147483646 h 164"/>
                <a:gd name="T8" fmla="*/ 2147483646 w 165"/>
                <a:gd name="T9" fmla="*/ 2147483646 h 164"/>
                <a:gd name="T10" fmla="*/ 2147483646 w 165"/>
                <a:gd name="T11" fmla="*/ 2147483646 h 164"/>
                <a:gd name="T12" fmla="*/ 2147483646 w 165"/>
                <a:gd name="T13" fmla="*/ 2147483646 h 164"/>
                <a:gd name="T14" fmla="*/ 2147483646 w 165"/>
                <a:gd name="T15" fmla="*/ 2147483646 h 164"/>
                <a:gd name="T16" fmla="*/ 2147483646 w 165"/>
                <a:gd name="T17" fmla="*/ 2147483646 h 164"/>
                <a:gd name="T18" fmla="*/ 2147483646 w 165"/>
                <a:gd name="T19" fmla="*/ 2147483646 h 164"/>
                <a:gd name="T20" fmla="*/ 2147483646 w 165"/>
                <a:gd name="T21" fmla="*/ 2147483646 h 164"/>
                <a:gd name="T22" fmla="*/ 2147483646 w 165"/>
                <a:gd name="T23" fmla="*/ 2147483646 h 164"/>
                <a:gd name="T24" fmla="*/ 2147483646 w 165"/>
                <a:gd name="T25" fmla="*/ 2147483646 h 164"/>
                <a:gd name="T26" fmla="*/ 2147483646 w 165"/>
                <a:gd name="T27" fmla="*/ 2147483646 h 164"/>
                <a:gd name="T28" fmla="*/ 2147483646 w 165"/>
                <a:gd name="T29" fmla="*/ 2147483646 h 164"/>
                <a:gd name="T30" fmla="*/ 2147483646 w 165"/>
                <a:gd name="T31" fmla="*/ 2147483646 h 164"/>
                <a:gd name="T32" fmla="*/ 2147483646 w 165"/>
                <a:gd name="T33" fmla="*/ 2147483646 h 164"/>
                <a:gd name="T34" fmla="*/ 2147483646 w 165"/>
                <a:gd name="T35" fmla="*/ 2147483646 h 164"/>
                <a:gd name="T36" fmla="*/ 2147483646 w 165"/>
                <a:gd name="T37" fmla="*/ 2147483646 h 164"/>
                <a:gd name="T38" fmla="*/ 2147483646 w 165"/>
                <a:gd name="T39" fmla="*/ 2147483646 h 164"/>
                <a:gd name="T40" fmla="*/ 2147483646 w 165"/>
                <a:gd name="T41" fmla="*/ 2147483646 h 164"/>
                <a:gd name="T42" fmla="*/ 2147483646 w 165"/>
                <a:gd name="T43" fmla="*/ 2147483646 h 164"/>
                <a:gd name="T44" fmla="*/ 2147483646 w 165"/>
                <a:gd name="T45" fmla="*/ 2147483646 h 164"/>
                <a:gd name="T46" fmla="*/ 2147483646 w 165"/>
                <a:gd name="T47" fmla="*/ 2147483646 h 164"/>
                <a:gd name="T48" fmla="*/ 2147483646 w 165"/>
                <a:gd name="T49" fmla="*/ 2147483646 h 164"/>
                <a:gd name="T50" fmla="*/ 2147483646 w 165"/>
                <a:gd name="T51" fmla="*/ 2147483646 h 164"/>
                <a:gd name="T52" fmla="*/ 2147483646 w 165"/>
                <a:gd name="T53" fmla="*/ 2147483646 h 164"/>
                <a:gd name="T54" fmla="*/ 2147483646 w 165"/>
                <a:gd name="T55" fmla="*/ 2147483646 h 164"/>
                <a:gd name="T56" fmla="*/ 2147483646 w 165"/>
                <a:gd name="T57" fmla="*/ 2147483646 h 164"/>
                <a:gd name="T58" fmla="*/ 2147483646 w 165"/>
                <a:gd name="T59" fmla="*/ 2147483646 h 164"/>
                <a:gd name="T60" fmla="*/ 2147483646 w 165"/>
                <a:gd name="T61" fmla="*/ 2147483646 h 164"/>
                <a:gd name="T62" fmla="*/ 2147483646 w 165"/>
                <a:gd name="T63" fmla="*/ 2147483646 h 164"/>
                <a:gd name="T64" fmla="*/ 2147483646 w 165"/>
                <a:gd name="T65" fmla="*/ 2147483646 h 164"/>
                <a:gd name="T66" fmla="*/ 2147483646 w 165"/>
                <a:gd name="T67" fmla="*/ 2147483646 h 164"/>
                <a:gd name="T68" fmla="*/ 2147483646 w 165"/>
                <a:gd name="T69" fmla="*/ 2147483646 h 164"/>
                <a:gd name="T70" fmla="*/ 2147483646 w 165"/>
                <a:gd name="T71" fmla="*/ 2147483646 h 164"/>
                <a:gd name="T72" fmla="*/ 2147483646 w 165"/>
                <a:gd name="T73" fmla="*/ 2147483646 h 164"/>
                <a:gd name="T74" fmla="*/ 2147483646 w 165"/>
                <a:gd name="T75" fmla="*/ 2147483646 h 164"/>
                <a:gd name="T76" fmla="*/ 2147483646 w 165"/>
                <a:gd name="T77" fmla="*/ 2147483646 h 164"/>
                <a:gd name="T78" fmla="*/ 2147483646 w 165"/>
                <a:gd name="T79" fmla="*/ 2147483646 h 164"/>
                <a:gd name="T80" fmla="*/ 2147483646 w 165"/>
                <a:gd name="T81" fmla="*/ 2147483646 h 164"/>
                <a:gd name="T82" fmla="*/ 2147483646 w 165"/>
                <a:gd name="T83" fmla="*/ 2147483646 h 164"/>
                <a:gd name="T84" fmla="*/ 2147483646 w 165"/>
                <a:gd name="T85" fmla="*/ 2147483646 h 164"/>
                <a:gd name="T86" fmla="*/ 2147483646 w 165"/>
                <a:gd name="T87" fmla="*/ 2147483646 h 164"/>
                <a:gd name="T88" fmla="*/ 2147483646 w 165"/>
                <a:gd name="T89" fmla="*/ 2147483646 h 164"/>
                <a:gd name="T90" fmla="*/ 2147483646 w 165"/>
                <a:gd name="T91" fmla="*/ 2147483646 h 164"/>
                <a:gd name="T92" fmla="*/ 2147483646 w 165"/>
                <a:gd name="T93" fmla="*/ 2147483646 h 164"/>
                <a:gd name="T94" fmla="*/ 2147483646 w 165"/>
                <a:gd name="T95" fmla="*/ 2147483646 h 164"/>
                <a:gd name="T96" fmla="*/ 2147483646 w 165"/>
                <a:gd name="T97" fmla="*/ 2147483646 h 164"/>
                <a:gd name="T98" fmla="*/ 2147483646 w 165"/>
                <a:gd name="T99" fmla="*/ 2147483646 h 164"/>
                <a:gd name="T100" fmla="*/ 2147483646 w 165"/>
                <a:gd name="T101" fmla="*/ 2147483646 h 164"/>
                <a:gd name="T102" fmla="*/ 2147483646 w 165"/>
                <a:gd name="T103" fmla="*/ 2147483646 h 164"/>
                <a:gd name="T104" fmla="*/ 2147483646 w 165"/>
                <a:gd name="T105" fmla="*/ 2147483646 h 164"/>
                <a:gd name="T106" fmla="*/ 2147483646 w 165"/>
                <a:gd name="T107" fmla="*/ 2147483646 h 164"/>
                <a:gd name="T108" fmla="*/ 2147483646 w 165"/>
                <a:gd name="T109" fmla="*/ 2147483646 h 164"/>
                <a:gd name="T110" fmla="*/ 2147483646 w 165"/>
                <a:gd name="T111" fmla="*/ 2147483646 h 164"/>
                <a:gd name="T112" fmla="*/ 2147483646 w 165"/>
                <a:gd name="T113" fmla="*/ 2147483646 h 164"/>
                <a:gd name="T114" fmla="*/ 2147483646 w 165"/>
                <a:gd name="T115" fmla="*/ 2147483646 h 164"/>
                <a:gd name="T116" fmla="*/ 2147483646 w 165"/>
                <a:gd name="T117" fmla="*/ 2147483646 h 164"/>
                <a:gd name="T118" fmla="*/ 2147483646 w 165"/>
                <a:gd name="T119" fmla="*/ 2147483646 h 164"/>
                <a:gd name="T120" fmla="*/ 2147483646 w 165"/>
                <a:gd name="T121" fmla="*/ 2147483646 h 164"/>
                <a:gd name="T122" fmla="*/ 2147483646 w 165"/>
                <a:gd name="T123" fmla="*/ 2147483646 h 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5" h="164">
                  <a:moveTo>
                    <a:pt x="142" y="132"/>
                  </a:moveTo>
                  <a:cubicBezTo>
                    <a:pt x="145" y="134"/>
                    <a:pt x="149" y="132"/>
                    <a:pt x="150" y="12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5"/>
                    <a:pt x="161" y="101"/>
                    <a:pt x="158" y="99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47" y="94"/>
                    <a:pt x="145" y="91"/>
                    <a:pt x="145" y="89"/>
                  </a:cubicBezTo>
                  <a:cubicBezTo>
                    <a:pt x="145" y="86"/>
                    <a:pt x="148" y="79"/>
                    <a:pt x="151" y="78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3" y="74"/>
                    <a:pt x="165" y="71"/>
                    <a:pt x="164" y="68"/>
                  </a:cubicBezTo>
                  <a:cubicBezTo>
                    <a:pt x="156" y="45"/>
                    <a:pt x="156" y="45"/>
                    <a:pt x="156" y="45"/>
                  </a:cubicBezTo>
                  <a:cubicBezTo>
                    <a:pt x="155" y="41"/>
                    <a:pt x="151" y="40"/>
                    <a:pt x="148" y="41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5"/>
                    <a:pt x="131" y="45"/>
                    <a:pt x="130" y="43"/>
                  </a:cubicBezTo>
                  <a:cubicBezTo>
                    <a:pt x="129" y="42"/>
                    <a:pt x="126" y="35"/>
                    <a:pt x="128" y="32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4" y="20"/>
                    <a:pt x="133" y="16"/>
                    <a:pt x="130" y="1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5" y="2"/>
                    <a:pt x="101" y="3"/>
                    <a:pt x="100" y="6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20"/>
                    <a:pt x="90" y="22"/>
                    <a:pt x="88" y="22"/>
                  </a:cubicBezTo>
                  <a:cubicBezTo>
                    <a:pt x="87" y="22"/>
                    <a:pt x="81" y="19"/>
                    <a:pt x="80" y="16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2"/>
                    <a:pt x="71" y="0"/>
                    <a:pt x="68" y="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10"/>
                    <a:pt x="40" y="13"/>
                    <a:pt x="41" y="1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6" y="31"/>
                    <a:pt x="46" y="34"/>
                    <a:pt x="44" y="36"/>
                  </a:cubicBezTo>
                  <a:cubicBezTo>
                    <a:pt x="43" y="37"/>
                    <a:pt x="37" y="39"/>
                    <a:pt x="34" y="3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0"/>
                    <a:pt x="17" y="32"/>
                    <a:pt x="15" y="35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3" y="59"/>
                    <a:pt x="4" y="63"/>
                    <a:pt x="7" y="65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20" y="71"/>
                    <a:pt x="22" y="74"/>
                    <a:pt x="22" y="76"/>
                  </a:cubicBezTo>
                  <a:cubicBezTo>
                    <a:pt x="21" y="78"/>
                    <a:pt x="18" y="84"/>
                    <a:pt x="15" y="8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90"/>
                    <a:pt x="0" y="93"/>
                    <a:pt x="1" y="96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10" y="123"/>
                    <a:pt x="14" y="124"/>
                    <a:pt x="17" y="123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9" y="119"/>
                    <a:pt x="32" y="120"/>
                    <a:pt x="34" y="122"/>
                  </a:cubicBezTo>
                  <a:cubicBezTo>
                    <a:pt x="35" y="124"/>
                    <a:pt x="38" y="131"/>
                    <a:pt x="36" y="134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1" y="144"/>
                    <a:pt x="32" y="148"/>
                    <a:pt x="35" y="15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60" y="162"/>
                    <a:pt x="64" y="161"/>
                    <a:pt x="65" y="158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70" y="148"/>
                    <a:pt x="74" y="145"/>
                    <a:pt x="76" y="146"/>
                  </a:cubicBezTo>
                  <a:cubicBezTo>
                    <a:pt x="78" y="146"/>
                    <a:pt x="86" y="149"/>
                    <a:pt x="87" y="152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62"/>
                    <a:pt x="94" y="164"/>
                    <a:pt x="97" y="163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3" y="154"/>
                    <a:pt x="125" y="151"/>
                    <a:pt x="124" y="148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0" y="137"/>
                    <a:pt x="121" y="133"/>
                    <a:pt x="123" y="132"/>
                  </a:cubicBezTo>
                  <a:cubicBezTo>
                    <a:pt x="125" y="130"/>
                    <a:pt x="132" y="127"/>
                    <a:pt x="135" y="129"/>
                  </a:cubicBezTo>
                  <a:lnTo>
                    <a:pt x="142" y="132"/>
                  </a:lnTo>
                  <a:close/>
                  <a:moveTo>
                    <a:pt x="61" y="129"/>
                  </a:moveTo>
                  <a:cubicBezTo>
                    <a:pt x="37" y="116"/>
                    <a:pt x="27" y="86"/>
                    <a:pt x="39" y="62"/>
                  </a:cubicBezTo>
                  <a:cubicBezTo>
                    <a:pt x="51" y="37"/>
                    <a:pt x="81" y="27"/>
                    <a:pt x="105" y="40"/>
                  </a:cubicBezTo>
                  <a:cubicBezTo>
                    <a:pt x="130" y="52"/>
                    <a:pt x="140" y="82"/>
                    <a:pt x="128" y="106"/>
                  </a:cubicBezTo>
                  <a:cubicBezTo>
                    <a:pt x="115" y="131"/>
                    <a:pt x="86" y="141"/>
                    <a:pt x="61" y="129"/>
                  </a:cubicBezTo>
                  <a:close/>
                </a:path>
              </a:pathLst>
            </a:custGeom>
            <a:solidFill>
              <a:srgbClr val="F4D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6" name="Freeform 10">
              <a:extLst>
                <a:ext uri="{FF2B5EF4-FFF2-40B4-BE49-F238E27FC236}">
                  <a16:creationId xmlns:a16="http://schemas.microsoft.com/office/drawing/2014/main" id="{760D67B3-E763-42C2-ABB6-090CD46EC3A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320925" y="3441701"/>
              <a:ext cx="427038" cy="430213"/>
            </a:xfrm>
            <a:custGeom>
              <a:avLst/>
              <a:gdLst>
                <a:gd name="T0" fmla="*/ 2147483646 w 113"/>
                <a:gd name="T1" fmla="*/ 2147483646 h 114"/>
                <a:gd name="T2" fmla="*/ 2147483646 w 113"/>
                <a:gd name="T3" fmla="*/ 2147483646 h 114"/>
                <a:gd name="T4" fmla="*/ 2147483646 w 113"/>
                <a:gd name="T5" fmla="*/ 2147483646 h 114"/>
                <a:gd name="T6" fmla="*/ 2147483646 w 113"/>
                <a:gd name="T7" fmla="*/ 2147483646 h 114"/>
                <a:gd name="T8" fmla="*/ 2147483646 w 113"/>
                <a:gd name="T9" fmla="*/ 2147483646 h 114"/>
                <a:gd name="T10" fmla="*/ 2147483646 w 113"/>
                <a:gd name="T11" fmla="*/ 2147483646 h 114"/>
                <a:gd name="T12" fmla="*/ 2147483646 w 113"/>
                <a:gd name="T13" fmla="*/ 2147483646 h 114"/>
                <a:gd name="T14" fmla="*/ 2147483646 w 113"/>
                <a:gd name="T15" fmla="*/ 2147483646 h 114"/>
                <a:gd name="T16" fmla="*/ 2147483646 w 113"/>
                <a:gd name="T17" fmla="*/ 2147483646 h 114"/>
                <a:gd name="T18" fmla="*/ 2147483646 w 113"/>
                <a:gd name="T19" fmla="*/ 2147483646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114">
                  <a:moveTo>
                    <a:pt x="78" y="13"/>
                  </a:moveTo>
                  <a:cubicBezTo>
                    <a:pt x="54" y="0"/>
                    <a:pt x="24" y="10"/>
                    <a:pt x="12" y="35"/>
                  </a:cubicBezTo>
                  <a:cubicBezTo>
                    <a:pt x="0" y="59"/>
                    <a:pt x="10" y="89"/>
                    <a:pt x="34" y="102"/>
                  </a:cubicBezTo>
                  <a:cubicBezTo>
                    <a:pt x="59" y="114"/>
                    <a:pt x="88" y="104"/>
                    <a:pt x="101" y="79"/>
                  </a:cubicBezTo>
                  <a:cubicBezTo>
                    <a:pt x="113" y="55"/>
                    <a:pt x="103" y="25"/>
                    <a:pt x="78" y="13"/>
                  </a:cubicBezTo>
                  <a:close/>
                  <a:moveTo>
                    <a:pt x="39" y="92"/>
                  </a:moveTo>
                  <a:cubicBezTo>
                    <a:pt x="19" y="83"/>
                    <a:pt x="12" y="59"/>
                    <a:pt x="21" y="40"/>
                  </a:cubicBezTo>
                  <a:cubicBezTo>
                    <a:pt x="31" y="20"/>
                    <a:pt x="54" y="12"/>
                    <a:pt x="74" y="22"/>
                  </a:cubicBezTo>
                  <a:cubicBezTo>
                    <a:pt x="93" y="32"/>
                    <a:pt x="101" y="55"/>
                    <a:pt x="91" y="75"/>
                  </a:cubicBezTo>
                  <a:cubicBezTo>
                    <a:pt x="82" y="94"/>
                    <a:pt x="58" y="102"/>
                    <a:pt x="39" y="92"/>
                  </a:cubicBezTo>
                  <a:close/>
                </a:path>
              </a:pathLst>
            </a:custGeom>
            <a:solidFill>
              <a:srgbClr val="1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827068"/>
      </p:ext>
    </p:extLst>
  </p:cSld>
  <p:clrMapOvr>
    <a:masterClrMapping/>
  </p:clrMapOvr>
  <p:transition advClick="0" advTm="3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考勤模块</a:t>
            </a:r>
          </a:p>
        </p:txBody>
      </p:sp>
    </p:spTree>
    <p:extLst>
      <p:ext uri="{BB962C8B-B14F-4D97-AF65-F5344CB8AC3E}">
        <p14:creationId xmlns:p14="http://schemas.microsoft.com/office/powerpoint/2010/main" val="3824643653"/>
      </p:ext>
    </p:extLst>
  </p:cSld>
  <p:clrMapOvr>
    <a:masterClrMapping/>
  </p:clrMapOvr>
  <p:transition advClick="0" advTm="3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考勤模块</a:t>
            </a:r>
          </a:p>
        </p:txBody>
      </p:sp>
    </p:spTree>
    <p:extLst>
      <p:ext uri="{BB962C8B-B14F-4D97-AF65-F5344CB8AC3E}">
        <p14:creationId xmlns:p14="http://schemas.microsoft.com/office/powerpoint/2010/main" val="2439784354"/>
      </p:ext>
    </p:extLst>
  </p:cSld>
  <p:clrMapOvr>
    <a:masterClrMapping/>
  </p:clrMapOvr>
  <p:transition advClick="0" advTm="3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考勤模块</a:t>
            </a:r>
          </a:p>
        </p:txBody>
      </p:sp>
    </p:spTree>
    <p:extLst>
      <p:ext uri="{BB962C8B-B14F-4D97-AF65-F5344CB8AC3E}">
        <p14:creationId xmlns:p14="http://schemas.microsoft.com/office/powerpoint/2010/main" val="1362773269"/>
      </p:ext>
    </p:extLst>
  </p:cSld>
  <p:clrMapOvr>
    <a:masterClrMapping/>
  </p:clrMapOvr>
  <p:transition advClick="0" advTm="3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72C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95A4037-7E31-44F5-A04C-89C61DF0355C}"/>
              </a:ext>
            </a:extLst>
          </p:cNvPr>
          <p:cNvSpPr/>
          <p:nvPr/>
        </p:nvSpPr>
        <p:spPr>
          <a:xfrm>
            <a:off x="0" y="2209800"/>
            <a:ext cx="4175125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7" name="文本框 4">
            <a:extLst>
              <a:ext uri="{FF2B5EF4-FFF2-40B4-BE49-F238E27FC236}">
                <a16:creationId xmlns:a16="http://schemas.microsoft.com/office/drawing/2014/main" id="{77D9965D-3BBF-4997-92DA-F10B6F1E2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275" y="2103438"/>
            <a:ext cx="56530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小程序端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810D7BD-C7CB-432D-9B99-C54BF3760213}"/>
              </a:ext>
            </a:extLst>
          </p:cNvPr>
          <p:cNvCxnSpPr/>
          <p:nvPr/>
        </p:nvCxnSpPr>
        <p:spPr>
          <a:xfrm>
            <a:off x="4449763" y="3233738"/>
            <a:ext cx="5410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50" name="组合 14">
            <a:extLst>
              <a:ext uri="{FF2B5EF4-FFF2-40B4-BE49-F238E27FC236}">
                <a16:creationId xmlns:a16="http://schemas.microsoft.com/office/drawing/2014/main" id="{729E0D1E-E73D-42CC-A6C0-8BB89BCAF0B2}"/>
              </a:ext>
            </a:extLst>
          </p:cNvPr>
          <p:cNvGrpSpPr>
            <a:grpSpLocks/>
          </p:cNvGrpSpPr>
          <p:nvPr/>
        </p:nvGrpSpPr>
        <p:grpSpPr bwMode="auto">
          <a:xfrm>
            <a:off x="1139825" y="2484438"/>
            <a:ext cx="1895475" cy="1892300"/>
            <a:chOff x="1139825" y="2484438"/>
            <a:chExt cx="1895475" cy="1892300"/>
          </a:xfrm>
        </p:grpSpPr>
        <p:sp>
          <p:nvSpPr>
            <p:cNvPr id="31751" name="Oval 5">
              <a:extLst>
                <a:ext uri="{FF2B5EF4-FFF2-40B4-BE49-F238E27FC236}">
                  <a16:creationId xmlns:a16="http://schemas.microsoft.com/office/drawing/2014/main" id="{F60F0DBD-B24A-4645-B809-3EF8F68CB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825" y="2484438"/>
              <a:ext cx="1895475" cy="1892300"/>
            </a:xfrm>
            <a:prstGeom prst="ellipse">
              <a:avLst/>
            </a:prstGeom>
            <a:solidFill>
              <a:srgbClr val="E8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2" name="Freeform 6">
              <a:extLst>
                <a:ext uri="{FF2B5EF4-FFF2-40B4-BE49-F238E27FC236}">
                  <a16:creationId xmlns:a16="http://schemas.microsoft.com/office/drawing/2014/main" id="{807448A0-631F-4643-B2EE-1C0E036D1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763" y="2936876"/>
              <a:ext cx="1498600" cy="1373188"/>
            </a:xfrm>
            <a:custGeom>
              <a:avLst/>
              <a:gdLst>
                <a:gd name="T0" fmla="*/ 2147483646 w 397"/>
                <a:gd name="T1" fmla="*/ 0 h 364"/>
                <a:gd name="T2" fmla="*/ 2147483646 w 397"/>
                <a:gd name="T3" fmla="*/ 2147483646 h 364"/>
                <a:gd name="T4" fmla="*/ 2147483646 w 397"/>
                <a:gd name="T5" fmla="*/ 2147483646 h 364"/>
                <a:gd name="T6" fmla="*/ 0 w 397"/>
                <a:gd name="T7" fmla="*/ 2147483646 h 364"/>
                <a:gd name="T8" fmla="*/ 0 w 397"/>
                <a:gd name="T9" fmla="*/ 2147483646 h 364"/>
                <a:gd name="T10" fmla="*/ 2147483646 w 397"/>
                <a:gd name="T11" fmla="*/ 2147483646 h 364"/>
                <a:gd name="T12" fmla="*/ 2147483646 w 397"/>
                <a:gd name="T13" fmla="*/ 2147483646 h 364"/>
                <a:gd name="T14" fmla="*/ 2147483646 w 397"/>
                <a:gd name="T15" fmla="*/ 0 h 3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7" h="364">
                  <a:moveTo>
                    <a:pt x="147" y="0"/>
                  </a:moveTo>
                  <a:cubicBezTo>
                    <a:pt x="129" y="30"/>
                    <a:pt x="129" y="30"/>
                    <a:pt x="129" y="3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41" y="364"/>
                    <a:pt x="241" y="364"/>
                    <a:pt x="241" y="364"/>
                  </a:cubicBezTo>
                  <a:cubicBezTo>
                    <a:pt x="324" y="331"/>
                    <a:pt x="385" y="255"/>
                    <a:pt x="397" y="163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rgbClr val="B0A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3" name="Freeform 7">
              <a:extLst>
                <a:ext uri="{FF2B5EF4-FFF2-40B4-BE49-F238E27FC236}">
                  <a16:creationId xmlns:a16="http://schemas.microsoft.com/office/drawing/2014/main" id="{C9D4C664-6396-4C83-BA84-66C50B4A54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44613" y="2857501"/>
              <a:ext cx="950913" cy="950913"/>
            </a:xfrm>
            <a:custGeom>
              <a:avLst/>
              <a:gdLst>
                <a:gd name="T0" fmla="*/ 2147483646 w 252"/>
                <a:gd name="T1" fmla="*/ 2147483646 h 252"/>
                <a:gd name="T2" fmla="*/ 2147483646 w 252"/>
                <a:gd name="T3" fmla="*/ 2147483646 h 252"/>
                <a:gd name="T4" fmla="*/ 2147483646 w 252"/>
                <a:gd name="T5" fmla="*/ 2147483646 h 252"/>
                <a:gd name="T6" fmla="*/ 2147483646 w 252"/>
                <a:gd name="T7" fmla="*/ 2147483646 h 252"/>
                <a:gd name="T8" fmla="*/ 2147483646 w 252"/>
                <a:gd name="T9" fmla="*/ 2147483646 h 252"/>
                <a:gd name="T10" fmla="*/ 2147483646 w 252"/>
                <a:gd name="T11" fmla="*/ 2147483646 h 252"/>
                <a:gd name="T12" fmla="*/ 2147483646 w 252"/>
                <a:gd name="T13" fmla="*/ 2147483646 h 252"/>
                <a:gd name="T14" fmla="*/ 2147483646 w 252"/>
                <a:gd name="T15" fmla="*/ 2147483646 h 252"/>
                <a:gd name="T16" fmla="*/ 2147483646 w 252"/>
                <a:gd name="T17" fmla="*/ 2147483646 h 252"/>
                <a:gd name="T18" fmla="*/ 2147483646 w 252"/>
                <a:gd name="T19" fmla="*/ 2147483646 h 252"/>
                <a:gd name="T20" fmla="*/ 2147483646 w 252"/>
                <a:gd name="T21" fmla="*/ 2147483646 h 252"/>
                <a:gd name="T22" fmla="*/ 2147483646 w 252"/>
                <a:gd name="T23" fmla="*/ 2147483646 h 252"/>
                <a:gd name="T24" fmla="*/ 2147483646 w 252"/>
                <a:gd name="T25" fmla="*/ 2147483646 h 252"/>
                <a:gd name="T26" fmla="*/ 2147483646 w 252"/>
                <a:gd name="T27" fmla="*/ 2147483646 h 252"/>
                <a:gd name="T28" fmla="*/ 2147483646 w 252"/>
                <a:gd name="T29" fmla="*/ 2147483646 h 252"/>
                <a:gd name="T30" fmla="*/ 2147483646 w 252"/>
                <a:gd name="T31" fmla="*/ 0 h 252"/>
                <a:gd name="T32" fmla="*/ 2147483646 w 252"/>
                <a:gd name="T33" fmla="*/ 0 h 252"/>
                <a:gd name="T34" fmla="*/ 2147483646 w 252"/>
                <a:gd name="T35" fmla="*/ 2147483646 h 252"/>
                <a:gd name="T36" fmla="*/ 2147483646 w 252"/>
                <a:gd name="T37" fmla="*/ 2147483646 h 252"/>
                <a:gd name="T38" fmla="*/ 2147483646 w 252"/>
                <a:gd name="T39" fmla="*/ 2147483646 h 252"/>
                <a:gd name="T40" fmla="*/ 2147483646 w 252"/>
                <a:gd name="T41" fmla="*/ 2147483646 h 252"/>
                <a:gd name="T42" fmla="*/ 2147483646 w 252"/>
                <a:gd name="T43" fmla="*/ 2147483646 h 252"/>
                <a:gd name="T44" fmla="*/ 2147483646 w 252"/>
                <a:gd name="T45" fmla="*/ 2147483646 h 252"/>
                <a:gd name="T46" fmla="*/ 2147483646 w 252"/>
                <a:gd name="T47" fmla="*/ 2147483646 h 252"/>
                <a:gd name="T48" fmla="*/ 2147483646 w 252"/>
                <a:gd name="T49" fmla="*/ 2147483646 h 252"/>
                <a:gd name="T50" fmla="*/ 2147483646 w 252"/>
                <a:gd name="T51" fmla="*/ 2147483646 h 252"/>
                <a:gd name="T52" fmla="*/ 2147483646 w 252"/>
                <a:gd name="T53" fmla="*/ 2147483646 h 252"/>
                <a:gd name="T54" fmla="*/ 2147483646 w 252"/>
                <a:gd name="T55" fmla="*/ 2147483646 h 252"/>
                <a:gd name="T56" fmla="*/ 2147483646 w 252"/>
                <a:gd name="T57" fmla="*/ 2147483646 h 252"/>
                <a:gd name="T58" fmla="*/ 0 w 252"/>
                <a:gd name="T59" fmla="*/ 2147483646 h 252"/>
                <a:gd name="T60" fmla="*/ 0 w 252"/>
                <a:gd name="T61" fmla="*/ 2147483646 h 252"/>
                <a:gd name="T62" fmla="*/ 2147483646 w 252"/>
                <a:gd name="T63" fmla="*/ 2147483646 h 252"/>
                <a:gd name="T64" fmla="*/ 2147483646 w 252"/>
                <a:gd name="T65" fmla="*/ 2147483646 h 252"/>
                <a:gd name="T66" fmla="*/ 2147483646 w 252"/>
                <a:gd name="T67" fmla="*/ 2147483646 h 252"/>
                <a:gd name="T68" fmla="*/ 2147483646 w 252"/>
                <a:gd name="T69" fmla="*/ 2147483646 h 252"/>
                <a:gd name="T70" fmla="*/ 2147483646 w 252"/>
                <a:gd name="T71" fmla="*/ 2147483646 h 252"/>
                <a:gd name="T72" fmla="*/ 2147483646 w 252"/>
                <a:gd name="T73" fmla="*/ 2147483646 h 252"/>
                <a:gd name="T74" fmla="*/ 2147483646 w 252"/>
                <a:gd name="T75" fmla="*/ 2147483646 h 252"/>
                <a:gd name="T76" fmla="*/ 2147483646 w 252"/>
                <a:gd name="T77" fmla="*/ 2147483646 h 252"/>
                <a:gd name="T78" fmla="*/ 2147483646 w 252"/>
                <a:gd name="T79" fmla="*/ 2147483646 h 252"/>
                <a:gd name="T80" fmla="*/ 2147483646 w 252"/>
                <a:gd name="T81" fmla="*/ 2147483646 h 252"/>
                <a:gd name="T82" fmla="*/ 2147483646 w 252"/>
                <a:gd name="T83" fmla="*/ 2147483646 h 252"/>
                <a:gd name="T84" fmla="*/ 2147483646 w 252"/>
                <a:gd name="T85" fmla="*/ 2147483646 h 252"/>
                <a:gd name="T86" fmla="*/ 2147483646 w 252"/>
                <a:gd name="T87" fmla="*/ 2147483646 h 252"/>
                <a:gd name="T88" fmla="*/ 2147483646 w 252"/>
                <a:gd name="T89" fmla="*/ 2147483646 h 252"/>
                <a:gd name="T90" fmla="*/ 2147483646 w 252"/>
                <a:gd name="T91" fmla="*/ 2147483646 h 252"/>
                <a:gd name="T92" fmla="*/ 2147483646 w 252"/>
                <a:gd name="T93" fmla="*/ 2147483646 h 252"/>
                <a:gd name="T94" fmla="*/ 2147483646 w 252"/>
                <a:gd name="T95" fmla="*/ 2147483646 h 252"/>
                <a:gd name="T96" fmla="*/ 2147483646 w 252"/>
                <a:gd name="T97" fmla="*/ 2147483646 h 252"/>
                <a:gd name="T98" fmla="*/ 2147483646 w 252"/>
                <a:gd name="T99" fmla="*/ 2147483646 h 252"/>
                <a:gd name="T100" fmla="*/ 2147483646 w 252"/>
                <a:gd name="T101" fmla="*/ 2147483646 h 252"/>
                <a:gd name="T102" fmla="*/ 2147483646 w 252"/>
                <a:gd name="T103" fmla="*/ 2147483646 h 252"/>
                <a:gd name="T104" fmla="*/ 2147483646 w 252"/>
                <a:gd name="T105" fmla="*/ 2147483646 h 252"/>
                <a:gd name="T106" fmla="*/ 2147483646 w 252"/>
                <a:gd name="T107" fmla="*/ 2147483646 h 252"/>
                <a:gd name="T108" fmla="*/ 2147483646 w 252"/>
                <a:gd name="T109" fmla="*/ 2147483646 h 252"/>
                <a:gd name="T110" fmla="*/ 2147483646 w 252"/>
                <a:gd name="T111" fmla="*/ 2147483646 h 252"/>
                <a:gd name="T112" fmla="*/ 2147483646 w 252"/>
                <a:gd name="T113" fmla="*/ 2147483646 h 252"/>
                <a:gd name="T114" fmla="*/ 2147483646 w 252"/>
                <a:gd name="T115" fmla="*/ 2147483646 h 252"/>
                <a:gd name="T116" fmla="*/ 2147483646 w 252"/>
                <a:gd name="T117" fmla="*/ 2147483646 h 252"/>
                <a:gd name="T118" fmla="*/ 2147483646 w 252"/>
                <a:gd name="T119" fmla="*/ 2147483646 h 252"/>
                <a:gd name="T120" fmla="*/ 2147483646 w 252"/>
                <a:gd name="T121" fmla="*/ 2147483646 h 252"/>
                <a:gd name="T122" fmla="*/ 2147483646 w 252"/>
                <a:gd name="T123" fmla="*/ 2147483646 h 2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52" h="252">
                  <a:moveTo>
                    <a:pt x="242" y="154"/>
                  </a:moveTo>
                  <a:cubicBezTo>
                    <a:pt x="247" y="154"/>
                    <a:pt x="252" y="150"/>
                    <a:pt x="252" y="145"/>
                  </a:cubicBezTo>
                  <a:cubicBezTo>
                    <a:pt x="252" y="107"/>
                    <a:pt x="252" y="107"/>
                    <a:pt x="252" y="107"/>
                  </a:cubicBezTo>
                  <a:cubicBezTo>
                    <a:pt x="252" y="102"/>
                    <a:pt x="247" y="98"/>
                    <a:pt x="242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3" y="98"/>
                    <a:pt x="218" y="95"/>
                    <a:pt x="217" y="92"/>
                  </a:cubicBezTo>
                  <a:cubicBezTo>
                    <a:pt x="215" y="89"/>
                    <a:pt x="214" y="77"/>
                    <a:pt x="218" y="7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2" y="60"/>
                    <a:pt x="232" y="54"/>
                    <a:pt x="228" y="50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198" y="20"/>
                    <a:pt x="192" y="20"/>
                    <a:pt x="188" y="24"/>
                  </a:cubicBezTo>
                  <a:cubicBezTo>
                    <a:pt x="177" y="35"/>
                    <a:pt x="177" y="35"/>
                    <a:pt x="177" y="35"/>
                  </a:cubicBezTo>
                  <a:cubicBezTo>
                    <a:pt x="173" y="39"/>
                    <a:pt x="167" y="41"/>
                    <a:pt x="165" y="40"/>
                  </a:cubicBezTo>
                  <a:cubicBezTo>
                    <a:pt x="162" y="38"/>
                    <a:pt x="154" y="32"/>
                    <a:pt x="154" y="26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0"/>
                    <a:pt x="97" y="4"/>
                    <a:pt x="97" y="10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33"/>
                    <a:pt x="95" y="38"/>
                    <a:pt x="93" y="39"/>
                  </a:cubicBezTo>
                  <a:cubicBezTo>
                    <a:pt x="90" y="40"/>
                    <a:pt x="80" y="40"/>
                    <a:pt x="76" y="37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0" y="20"/>
                    <a:pt x="53" y="20"/>
                    <a:pt x="50" y="2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0" y="54"/>
                    <a:pt x="20" y="60"/>
                    <a:pt x="23" y="64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40" y="80"/>
                    <a:pt x="42" y="86"/>
                    <a:pt x="41" y="88"/>
                  </a:cubicBezTo>
                  <a:cubicBezTo>
                    <a:pt x="40" y="91"/>
                    <a:pt x="33" y="98"/>
                    <a:pt x="27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4" y="98"/>
                    <a:pt x="0" y="102"/>
                    <a:pt x="0" y="10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50"/>
                    <a:pt x="4" y="154"/>
                    <a:pt x="9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31" y="154"/>
                    <a:pt x="36" y="157"/>
                    <a:pt x="37" y="160"/>
                  </a:cubicBezTo>
                  <a:cubicBezTo>
                    <a:pt x="38" y="163"/>
                    <a:pt x="38" y="173"/>
                    <a:pt x="35" y="177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0" y="192"/>
                    <a:pt x="20" y="198"/>
                    <a:pt x="23" y="202"/>
                  </a:cubicBezTo>
                  <a:cubicBezTo>
                    <a:pt x="50" y="228"/>
                    <a:pt x="50" y="228"/>
                    <a:pt x="50" y="228"/>
                  </a:cubicBezTo>
                  <a:cubicBezTo>
                    <a:pt x="53" y="232"/>
                    <a:pt x="60" y="232"/>
                    <a:pt x="63" y="228"/>
                  </a:cubicBezTo>
                  <a:cubicBezTo>
                    <a:pt x="73" y="218"/>
                    <a:pt x="73" y="218"/>
                    <a:pt x="73" y="218"/>
                  </a:cubicBezTo>
                  <a:cubicBezTo>
                    <a:pt x="77" y="215"/>
                    <a:pt x="83" y="213"/>
                    <a:pt x="86" y="215"/>
                  </a:cubicBezTo>
                  <a:cubicBezTo>
                    <a:pt x="89" y="216"/>
                    <a:pt x="97" y="224"/>
                    <a:pt x="97" y="229"/>
                  </a:cubicBezTo>
                  <a:cubicBezTo>
                    <a:pt x="97" y="242"/>
                    <a:pt x="97" y="242"/>
                    <a:pt x="97" y="242"/>
                  </a:cubicBezTo>
                  <a:cubicBezTo>
                    <a:pt x="97" y="248"/>
                    <a:pt x="102" y="252"/>
                    <a:pt x="107" y="252"/>
                  </a:cubicBezTo>
                  <a:cubicBezTo>
                    <a:pt x="144" y="252"/>
                    <a:pt x="144" y="252"/>
                    <a:pt x="144" y="252"/>
                  </a:cubicBezTo>
                  <a:cubicBezTo>
                    <a:pt x="150" y="252"/>
                    <a:pt x="154" y="248"/>
                    <a:pt x="154" y="242"/>
                  </a:cubicBezTo>
                  <a:cubicBezTo>
                    <a:pt x="154" y="231"/>
                    <a:pt x="154" y="231"/>
                    <a:pt x="154" y="231"/>
                  </a:cubicBezTo>
                  <a:cubicBezTo>
                    <a:pt x="154" y="225"/>
                    <a:pt x="157" y="220"/>
                    <a:pt x="160" y="219"/>
                  </a:cubicBezTo>
                  <a:cubicBezTo>
                    <a:pt x="164" y="218"/>
                    <a:pt x="176" y="216"/>
                    <a:pt x="180" y="220"/>
                  </a:cubicBezTo>
                  <a:cubicBezTo>
                    <a:pt x="188" y="228"/>
                    <a:pt x="188" y="228"/>
                    <a:pt x="188" y="228"/>
                  </a:cubicBezTo>
                  <a:cubicBezTo>
                    <a:pt x="192" y="232"/>
                    <a:pt x="198" y="232"/>
                    <a:pt x="202" y="228"/>
                  </a:cubicBezTo>
                  <a:cubicBezTo>
                    <a:pt x="228" y="202"/>
                    <a:pt x="228" y="202"/>
                    <a:pt x="228" y="202"/>
                  </a:cubicBezTo>
                  <a:cubicBezTo>
                    <a:pt x="232" y="198"/>
                    <a:pt x="232" y="192"/>
                    <a:pt x="228" y="188"/>
                  </a:cubicBezTo>
                  <a:cubicBezTo>
                    <a:pt x="220" y="180"/>
                    <a:pt x="220" y="180"/>
                    <a:pt x="220" y="180"/>
                  </a:cubicBezTo>
                  <a:cubicBezTo>
                    <a:pt x="216" y="176"/>
                    <a:pt x="214" y="171"/>
                    <a:pt x="216" y="167"/>
                  </a:cubicBezTo>
                  <a:cubicBezTo>
                    <a:pt x="217" y="164"/>
                    <a:pt x="225" y="154"/>
                    <a:pt x="230" y="154"/>
                  </a:cubicBezTo>
                  <a:lnTo>
                    <a:pt x="242" y="154"/>
                  </a:lnTo>
                  <a:close/>
                  <a:moveTo>
                    <a:pt x="128" y="205"/>
                  </a:moveTo>
                  <a:cubicBezTo>
                    <a:pt x="86" y="205"/>
                    <a:pt x="51" y="171"/>
                    <a:pt x="51" y="128"/>
                  </a:cubicBezTo>
                  <a:cubicBezTo>
                    <a:pt x="51" y="86"/>
                    <a:pt x="86" y="52"/>
                    <a:pt x="128" y="52"/>
                  </a:cubicBezTo>
                  <a:cubicBezTo>
                    <a:pt x="170" y="52"/>
                    <a:pt x="205" y="86"/>
                    <a:pt x="205" y="128"/>
                  </a:cubicBezTo>
                  <a:cubicBezTo>
                    <a:pt x="205" y="171"/>
                    <a:pt x="170" y="205"/>
                    <a:pt x="128" y="205"/>
                  </a:cubicBezTo>
                  <a:close/>
                </a:path>
              </a:pathLst>
            </a:custGeom>
            <a:solidFill>
              <a:srgbClr val="B74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4" name="Freeform 8">
              <a:extLst>
                <a:ext uri="{FF2B5EF4-FFF2-40B4-BE49-F238E27FC236}">
                  <a16:creationId xmlns:a16="http://schemas.microsoft.com/office/drawing/2014/main" id="{81FCB0A1-4B47-438D-BE63-18694F8C83B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536700" y="3054351"/>
              <a:ext cx="581025" cy="576263"/>
            </a:xfrm>
            <a:custGeom>
              <a:avLst/>
              <a:gdLst>
                <a:gd name="T0" fmla="*/ 2147483646 w 154"/>
                <a:gd name="T1" fmla="*/ 0 h 153"/>
                <a:gd name="T2" fmla="*/ 0 w 154"/>
                <a:gd name="T3" fmla="*/ 2147483646 h 153"/>
                <a:gd name="T4" fmla="*/ 2147483646 w 154"/>
                <a:gd name="T5" fmla="*/ 2147483646 h 153"/>
                <a:gd name="T6" fmla="*/ 2147483646 w 154"/>
                <a:gd name="T7" fmla="*/ 2147483646 h 153"/>
                <a:gd name="T8" fmla="*/ 2147483646 w 154"/>
                <a:gd name="T9" fmla="*/ 0 h 153"/>
                <a:gd name="T10" fmla="*/ 2147483646 w 154"/>
                <a:gd name="T11" fmla="*/ 2147483646 h 153"/>
                <a:gd name="T12" fmla="*/ 2147483646 w 154"/>
                <a:gd name="T13" fmla="*/ 2147483646 h 153"/>
                <a:gd name="T14" fmla="*/ 2147483646 w 154"/>
                <a:gd name="T15" fmla="*/ 2147483646 h 153"/>
                <a:gd name="T16" fmla="*/ 2147483646 w 154"/>
                <a:gd name="T17" fmla="*/ 2147483646 h 153"/>
                <a:gd name="T18" fmla="*/ 2147483646 w 154"/>
                <a:gd name="T19" fmla="*/ 2147483646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4" h="153">
                  <a:moveTo>
                    <a:pt x="77" y="0"/>
                  </a:moveTo>
                  <a:cubicBezTo>
                    <a:pt x="35" y="0"/>
                    <a:pt x="0" y="34"/>
                    <a:pt x="0" y="76"/>
                  </a:cubicBezTo>
                  <a:cubicBezTo>
                    <a:pt x="0" y="119"/>
                    <a:pt x="35" y="153"/>
                    <a:pt x="77" y="153"/>
                  </a:cubicBezTo>
                  <a:cubicBezTo>
                    <a:pt x="119" y="153"/>
                    <a:pt x="154" y="119"/>
                    <a:pt x="154" y="76"/>
                  </a:cubicBezTo>
                  <a:cubicBezTo>
                    <a:pt x="154" y="34"/>
                    <a:pt x="119" y="0"/>
                    <a:pt x="77" y="0"/>
                  </a:cubicBezTo>
                  <a:close/>
                  <a:moveTo>
                    <a:pt x="77" y="137"/>
                  </a:moveTo>
                  <a:cubicBezTo>
                    <a:pt x="44" y="137"/>
                    <a:pt x="17" y="110"/>
                    <a:pt x="17" y="76"/>
                  </a:cubicBezTo>
                  <a:cubicBezTo>
                    <a:pt x="17" y="43"/>
                    <a:pt x="44" y="16"/>
                    <a:pt x="77" y="16"/>
                  </a:cubicBezTo>
                  <a:cubicBezTo>
                    <a:pt x="110" y="16"/>
                    <a:pt x="138" y="43"/>
                    <a:pt x="138" y="76"/>
                  </a:cubicBezTo>
                  <a:cubicBezTo>
                    <a:pt x="138" y="110"/>
                    <a:pt x="110" y="137"/>
                    <a:pt x="77" y="137"/>
                  </a:cubicBezTo>
                  <a:close/>
                </a:path>
              </a:pathLst>
            </a:custGeom>
            <a:solidFill>
              <a:srgbClr val="1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5" name="Freeform 9">
              <a:extLst>
                <a:ext uri="{FF2B5EF4-FFF2-40B4-BE49-F238E27FC236}">
                  <a16:creationId xmlns:a16="http://schemas.microsoft.com/office/drawing/2014/main" id="{371E3BA6-9886-410D-92A7-821171D94D2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219325" y="3340101"/>
              <a:ext cx="622300" cy="619125"/>
            </a:xfrm>
            <a:custGeom>
              <a:avLst/>
              <a:gdLst>
                <a:gd name="T0" fmla="*/ 2147483646 w 165"/>
                <a:gd name="T1" fmla="*/ 2147483646 h 164"/>
                <a:gd name="T2" fmla="*/ 2147483646 w 165"/>
                <a:gd name="T3" fmla="*/ 2147483646 h 164"/>
                <a:gd name="T4" fmla="*/ 2147483646 w 165"/>
                <a:gd name="T5" fmla="*/ 2147483646 h 164"/>
                <a:gd name="T6" fmla="*/ 2147483646 w 165"/>
                <a:gd name="T7" fmla="*/ 2147483646 h 164"/>
                <a:gd name="T8" fmla="*/ 2147483646 w 165"/>
                <a:gd name="T9" fmla="*/ 2147483646 h 164"/>
                <a:gd name="T10" fmla="*/ 2147483646 w 165"/>
                <a:gd name="T11" fmla="*/ 2147483646 h 164"/>
                <a:gd name="T12" fmla="*/ 2147483646 w 165"/>
                <a:gd name="T13" fmla="*/ 2147483646 h 164"/>
                <a:gd name="T14" fmla="*/ 2147483646 w 165"/>
                <a:gd name="T15" fmla="*/ 2147483646 h 164"/>
                <a:gd name="T16" fmla="*/ 2147483646 w 165"/>
                <a:gd name="T17" fmla="*/ 2147483646 h 164"/>
                <a:gd name="T18" fmla="*/ 2147483646 w 165"/>
                <a:gd name="T19" fmla="*/ 2147483646 h 164"/>
                <a:gd name="T20" fmla="*/ 2147483646 w 165"/>
                <a:gd name="T21" fmla="*/ 2147483646 h 164"/>
                <a:gd name="T22" fmla="*/ 2147483646 w 165"/>
                <a:gd name="T23" fmla="*/ 2147483646 h 164"/>
                <a:gd name="T24" fmla="*/ 2147483646 w 165"/>
                <a:gd name="T25" fmla="*/ 2147483646 h 164"/>
                <a:gd name="T26" fmla="*/ 2147483646 w 165"/>
                <a:gd name="T27" fmla="*/ 2147483646 h 164"/>
                <a:gd name="T28" fmla="*/ 2147483646 w 165"/>
                <a:gd name="T29" fmla="*/ 2147483646 h 164"/>
                <a:gd name="T30" fmla="*/ 2147483646 w 165"/>
                <a:gd name="T31" fmla="*/ 2147483646 h 164"/>
                <a:gd name="T32" fmla="*/ 2147483646 w 165"/>
                <a:gd name="T33" fmla="*/ 2147483646 h 164"/>
                <a:gd name="T34" fmla="*/ 2147483646 w 165"/>
                <a:gd name="T35" fmla="*/ 2147483646 h 164"/>
                <a:gd name="T36" fmla="*/ 2147483646 w 165"/>
                <a:gd name="T37" fmla="*/ 2147483646 h 164"/>
                <a:gd name="T38" fmla="*/ 2147483646 w 165"/>
                <a:gd name="T39" fmla="*/ 2147483646 h 164"/>
                <a:gd name="T40" fmla="*/ 2147483646 w 165"/>
                <a:gd name="T41" fmla="*/ 2147483646 h 164"/>
                <a:gd name="T42" fmla="*/ 2147483646 w 165"/>
                <a:gd name="T43" fmla="*/ 2147483646 h 164"/>
                <a:gd name="T44" fmla="*/ 2147483646 w 165"/>
                <a:gd name="T45" fmla="*/ 2147483646 h 164"/>
                <a:gd name="T46" fmla="*/ 2147483646 w 165"/>
                <a:gd name="T47" fmla="*/ 2147483646 h 164"/>
                <a:gd name="T48" fmla="*/ 2147483646 w 165"/>
                <a:gd name="T49" fmla="*/ 2147483646 h 164"/>
                <a:gd name="T50" fmla="*/ 2147483646 w 165"/>
                <a:gd name="T51" fmla="*/ 2147483646 h 164"/>
                <a:gd name="T52" fmla="*/ 2147483646 w 165"/>
                <a:gd name="T53" fmla="*/ 2147483646 h 164"/>
                <a:gd name="T54" fmla="*/ 2147483646 w 165"/>
                <a:gd name="T55" fmla="*/ 2147483646 h 164"/>
                <a:gd name="T56" fmla="*/ 2147483646 w 165"/>
                <a:gd name="T57" fmla="*/ 2147483646 h 164"/>
                <a:gd name="T58" fmla="*/ 2147483646 w 165"/>
                <a:gd name="T59" fmla="*/ 2147483646 h 164"/>
                <a:gd name="T60" fmla="*/ 2147483646 w 165"/>
                <a:gd name="T61" fmla="*/ 2147483646 h 164"/>
                <a:gd name="T62" fmla="*/ 2147483646 w 165"/>
                <a:gd name="T63" fmla="*/ 2147483646 h 164"/>
                <a:gd name="T64" fmla="*/ 2147483646 w 165"/>
                <a:gd name="T65" fmla="*/ 2147483646 h 164"/>
                <a:gd name="T66" fmla="*/ 2147483646 w 165"/>
                <a:gd name="T67" fmla="*/ 2147483646 h 164"/>
                <a:gd name="T68" fmla="*/ 2147483646 w 165"/>
                <a:gd name="T69" fmla="*/ 2147483646 h 164"/>
                <a:gd name="T70" fmla="*/ 2147483646 w 165"/>
                <a:gd name="T71" fmla="*/ 2147483646 h 164"/>
                <a:gd name="T72" fmla="*/ 2147483646 w 165"/>
                <a:gd name="T73" fmla="*/ 2147483646 h 164"/>
                <a:gd name="T74" fmla="*/ 2147483646 w 165"/>
                <a:gd name="T75" fmla="*/ 2147483646 h 164"/>
                <a:gd name="T76" fmla="*/ 2147483646 w 165"/>
                <a:gd name="T77" fmla="*/ 2147483646 h 164"/>
                <a:gd name="T78" fmla="*/ 2147483646 w 165"/>
                <a:gd name="T79" fmla="*/ 2147483646 h 164"/>
                <a:gd name="T80" fmla="*/ 2147483646 w 165"/>
                <a:gd name="T81" fmla="*/ 2147483646 h 164"/>
                <a:gd name="T82" fmla="*/ 2147483646 w 165"/>
                <a:gd name="T83" fmla="*/ 2147483646 h 164"/>
                <a:gd name="T84" fmla="*/ 2147483646 w 165"/>
                <a:gd name="T85" fmla="*/ 2147483646 h 164"/>
                <a:gd name="T86" fmla="*/ 2147483646 w 165"/>
                <a:gd name="T87" fmla="*/ 2147483646 h 164"/>
                <a:gd name="T88" fmla="*/ 2147483646 w 165"/>
                <a:gd name="T89" fmla="*/ 2147483646 h 164"/>
                <a:gd name="T90" fmla="*/ 2147483646 w 165"/>
                <a:gd name="T91" fmla="*/ 2147483646 h 164"/>
                <a:gd name="T92" fmla="*/ 2147483646 w 165"/>
                <a:gd name="T93" fmla="*/ 2147483646 h 164"/>
                <a:gd name="T94" fmla="*/ 2147483646 w 165"/>
                <a:gd name="T95" fmla="*/ 2147483646 h 164"/>
                <a:gd name="T96" fmla="*/ 2147483646 w 165"/>
                <a:gd name="T97" fmla="*/ 2147483646 h 164"/>
                <a:gd name="T98" fmla="*/ 2147483646 w 165"/>
                <a:gd name="T99" fmla="*/ 2147483646 h 164"/>
                <a:gd name="T100" fmla="*/ 2147483646 w 165"/>
                <a:gd name="T101" fmla="*/ 2147483646 h 164"/>
                <a:gd name="T102" fmla="*/ 2147483646 w 165"/>
                <a:gd name="T103" fmla="*/ 2147483646 h 164"/>
                <a:gd name="T104" fmla="*/ 2147483646 w 165"/>
                <a:gd name="T105" fmla="*/ 2147483646 h 164"/>
                <a:gd name="T106" fmla="*/ 2147483646 w 165"/>
                <a:gd name="T107" fmla="*/ 2147483646 h 164"/>
                <a:gd name="T108" fmla="*/ 2147483646 w 165"/>
                <a:gd name="T109" fmla="*/ 2147483646 h 164"/>
                <a:gd name="T110" fmla="*/ 2147483646 w 165"/>
                <a:gd name="T111" fmla="*/ 2147483646 h 164"/>
                <a:gd name="T112" fmla="*/ 2147483646 w 165"/>
                <a:gd name="T113" fmla="*/ 2147483646 h 164"/>
                <a:gd name="T114" fmla="*/ 2147483646 w 165"/>
                <a:gd name="T115" fmla="*/ 2147483646 h 164"/>
                <a:gd name="T116" fmla="*/ 2147483646 w 165"/>
                <a:gd name="T117" fmla="*/ 2147483646 h 164"/>
                <a:gd name="T118" fmla="*/ 2147483646 w 165"/>
                <a:gd name="T119" fmla="*/ 2147483646 h 164"/>
                <a:gd name="T120" fmla="*/ 2147483646 w 165"/>
                <a:gd name="T121" fmla="*/ 2147483646 h 164"/>
                <a:gd name="T122" fmla="*/ 2147483646 w 165"/>
                <a:gd name="T123" fmla="*/ 2147483646 h 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5" h="164">
                  <a:moveTo>
                    <a:pt x="142" y="132"/>
                  </a:moveTo>
                  <a:cubicBezTo>
                    <a:pt x="145" y="134"/>
                    <a:pt x="149" y="132"/>
                    <a:pt x="150" y="12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5"/>
                    <a:pt x="161" y="101"/>
                    <a:pt x="158" y="99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47" y="94"/>
                    <a:pt x="145" y="91"/>
                    <a:pt x="145" y="89"/>
                  </a:cubicBezTo>
                  <a:cubicBezTo>
                    <a:pt x="145" y="86"/>
                    <a:pt x="148" y="79"/>
                    <a:pt x="151" y="78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3" y="74"/>
                    <a:pt x="165" y="71"/>
                    <a:pt x="164" y="68"/>
                  </a:cubicBezTo>
                  <a:cubicBezTo>
                    <a:pt x="156" y="45"/>
                    <a:pt x="156" y="45"/>
                    <a:pt x="156" y="45"/>
                  </a:cubicBezTo>
                  <a:cubicBezTo>
                    <a:pt x="155" y="41"/>
                    <a:pt x="151" y="40"/>
                    <a:pt x="148" y="41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5"/>
                    <a:pt x="131" y="45"/>
                    <a:pt x="130" y="43"/>
                  </a:cubicBezTo>
                  <a:cubicBezTo>
                    <a:pt x="129" y="42"/>
                    <a:pt x="126" y="35"/>
                    <a:pt x="128" y="32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4" y="20"/>
                    <a:pt x="133" y="16"/>
                    <a:pt x="130" y="1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5" y="2"/>
                    <a:pt x="101" y="3"/>
                    <a:pt x="100" y="6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20"/>
                    <a:pt x="90" y="22"/>
                    <a:pt x="88" y="22"/>
                  </a:cubicBezTo>
                  <a:cubicBezTo>
                    <a:pt x="87" y="22"/>
                    <a:pt x="81" y="19"/>
                    <a:pt x="80" y="16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2"/>
                    <a:pt x="71" y="0"/>
                    <a:pt x="68" y="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10"/>
                    <a:pt x="40" y="13"/>
                    <a:pt x="41" y="1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6" y="31"/>
                    <a:pt x="46" y="34"/>
                    <a:pt x="44" y="36"/>
                  </a:cubicBezTo>
                  <a:cubicBezTo>
                    <a:pt x="43" y="37"/>
                    <a:pt x="37" y="39"/>
                    <a:pt x="34" y="3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0"/>
                    <a:pt x="17" y="32"/>
                    <a:pt x="15" y="35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3" y="59"/>
                    <a:pt x="4" y="63"/>
                    <a:pt x="7" y="65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20" y="71"/>
                    <a:pt x="22" y="74"/>
                    <a:pt x="22" y="76"/>
                  </a:cubicBezTo>
                  <a:cubicBezTo>
                    <a:pt x="21" y="78"/>
                    <a:pt x="18" y="84"/>
                    <a:pt x="15" y="8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90"/>
                    <a:pt x="0" y="93"/>
                    <a:pt x="1" y="96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10" y="123"/>
                    <a:pt x="14" y="124"/>
                    <a:pt x="17" y="123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9" y="119"/>
                    <a:pt x="32" y="120"/>
                    <a:pt x="34" y="122"/>
                  </a:cubicBezTo>
                  <a:cubicBezTo>
                    <a:pt x="35" y="124"/>
                    <a:pt x="38" y="131"/>
                    <a:pt x="36" y="134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1" y="144"/>
                    <a:pt x="32" y="148"/>
                    <a:pt x="35" y="15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60" y="162"/>
                    <a:pt x="64" y="161"/>
                    <a:pt x="65" y="158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70" y="148"/>
                    <a:pt x="74" y="145"/>
                    <a:pt x="76" y="146"/>
                  </a:cubicBezTo>
                  <a:cubicBezTo>
                    <a:pt x="78" y="146"/>
                    <a:pt x="86" y="149"/>
                    <a:pt x="87" y="152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62"/>
                    <a:pt x="94" y="164"/>
                    <a:pt x="97" y="163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3" y="154"/>
                    <a:pt x="125" y="151"/>
                    <a:pt x="124" y="148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0" y="137"/>
                    <a:pt x="121" y="133"/>
                    <a:pt x="123" y="132"/>
                  </a:cubicBezTo>
                  <a:cubicBezTo>
                    <a:pt x="125" y="130"/>
                    <a:pt x="132" y="127"/>
                    <a:pt x="135" y="129"/>
                  </a:cubicBezTo>
                  <a:lnTo>
                    <a:pt x="142" y="132"/>
                  </a:lnTo>
                  <a:close/>
                  <a:moveTo>
                    <a:pt x="61" y="129"/>
                  </a:moveTo>
                  <a:cubicBezTo>
                    <a:pt x="37" y="116"/>
                    <a:pt x="27" y="86"/>
                    <a:pt x="39" y="62"/>
                  </a:cubicBezTo>
                  <a:cubicBezTo>
                    <a:pt x="51" y="37"/>
                    <a:pt x="81" y="27"/>
                    <a:pt x="105" y="40"/>
                  </a:cubicBezTo>
                  <a:cubicBezTo>
                    <a:pt x="130" y="52"/>
                    <a:pt x="140" y="82"/>
                    <a:pt x="128" y="106"/>
                  </a:cubicBezTo>
                  <a:cubicBezTo>
                    <a:pt x="115" y="131"/>
                    <a:pt x="86" y="141"/>
                    <a:pt x="61" y="129"/>
                  </a:cubicBezTo>
                  <a:close/>
                </a:path>
              </a:pathLst>
            </a:custGeom>
            <a:solidFill>
              <a:srgbClr val="F4D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6" name="Freeform 10">
              <a:extLst>
                <a:ext uri="{FF2B5EF4-FFF2-40B4-BE49-F238E27FC236}">
                  <a16:creationId xmlns:a16="http://schemas.microsoft.com/office/drawing/2014/main" id="{760D67B3-E763-42C2-ABB6-090CD46EC3A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320925" y="3441701"/>
              <a:ext cx="427038" cy="430213"/>
            </a:xfrm>
            <a:custGeom>
              <a:avLst/>
              <a:gdLst>
                <a:gd name="T0" fmla="*/ 2147483646 w 113"/>
                <a:gd name="T1" fmla="*/ 2147483646 h 114"/>
                <a:gd name="T2" fmla="*/ 2147483646 w 113"/>
                <a:gd name="T3" fmla="*/ 2147483646 h 114"/>
                <a:gd name="T4" fmla="*/ 2147483646 w 113"/>
                <a:gd name="T5" fmla="*/ 2147483646 h 114"/>
                <a:gd name="T6" fmla="*/ 2147483646 w 113"/>
                <a:gd name="T7" fmla="*/ 2147483646 h 114"/>
                <a:gd name="T8" fmla="*/ 2147483646 w 113"/>
                <a:gd name="T9" fmla="*/ 2147483646 h 114"/>
                <a:gd name="T10" fmla="*/ 2147483646 w 113"/>
                <a:gd name="T11" fmla="*/ 2147483646 h 114"/>
                <a:gd name="T12" fmla="*/ 2147483646 w 113"/>
                <a:gd name="T13" fmla="*/ 2147483646 h 114"/>
                <a:gd name="T14" fmla="*/ 2147483646 w 113"/>
                <a:gd name="T15" fmla="*/ 2147483646 h 114"/>
                <a:gd name="T16" fmla="*/ 2147483646 w 113"/>
                <a:gd name="T17" fmla="*/ 2147483646 h 114"/>
                <a:gd name="T18" fmla="*/ 2147483646 w 113"/>
                <a:gd name="T19" fmla="*/ 2147483646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114">
                  <a:moveTo>
                    <a:pt x="78" y="13"/>
                  </a:moveTo>
                  <a:cubicBezTo>
                    <a:pt x="54" y="0"/>
                    <a:pt x="24" y="10"/>
                    <a:pt x="12" y="35"/>
                  </a:cubicBezTo>
                  <a:cubicBezTo>
                    <a:pt x="0" y="59"/>
                    <a:pt x="10" y="89"/>
                    <a:pt x="34" y="102"/>
                  </a:cubicBezTo>
                  <a:cubicBezTo>
                    <a:pt x="59" y="114"/>
                    <a:pt x="88" y="104"/>
                    <a:pt x="101" y="79"/>
                  </a:cubicBezTo>
                  <a:cubicBezTo>
                    <a:pt x="113" y="55"/>
                    <a:pt x="103" y="25"/>
                    <a:pt x="78" y="13"/>
                  </a:cubicBezTo>
                  <a:close/>
                  <a:moveTo>
                    <a:pt x="39" y="92"/>
                  </a:moveTo>
                  <a:cubicBezTo>
                    <a:pt x="19" y="83"/>
                    <a:pt x="12" y="59"/>
                    <a:pt x="21" y="40"/>
                  </a:cubicBezTo>
                  <a:cubicBezTo>
                    <a:pt x="31" y="20"/>
                    <a:pt x="54" y="12"/>
                    <a:pt x="74" y="22"/>
                  </a:cubicBezTo>
                  <a:cubicBezTo>
                    <a:pt x="93" y="32"/>
                    <a:pt x="101" y="55"/>
                    <a:pt x="91" y="75"/>
                  </a:cubicBezTo>
                  <a:cubicBezTo>
                    <a:pt x="82" y="94"/>
                    <a:pt x="58" y="102"/>
                    <a:pt x="39" y="92"/>
                  </a:cubicBezTo>
                  <a:close/>
                </a:path>
              </a:pathLst>
            </a:custGeom>
            <a:solidFill>
              <a:srgbClr val="1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338664"/>
      </p:ext>
    </p:extLst>
  </p:cSld>
  <p:clrMapOvr>
    <a:masterClrMapping/>
  </p:clrMapOvr>
  <p:transition advClick="0" advTm="3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小程序端</a:t>
            </a:r>
          </a:p>
        </p:txBody>
      </p:sp>
    </p:spTree>
    <p:extLst>
      <p:ext uri="{BB962C8B-B14F-4D97-AF65-F5344CB8AC3E}">
        <p14:creationId xmlns:p14="http://schemas.microsoft.com/office/powerpoint/2010/main" val="1517092272"/>
      </p:ext>
    </p:extLst>
  </p:cSld>
  <p:clrMapOvr>
    <a:masterClrMapping/>
  </p:clrMapOvr>
  <p:transition advClick="0"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72C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4D6726-775A-4618-814E-0BC122E5B51E}"/>
              </a:ext>
            </a:extLst>
          </p:cNvPr>
          <p:cNvSpPr/>
          <p:nvPr/>
        </p:nvSpPr>
        <p:spPr>
          <a:xfrm>
            <a:off x="6111875" y="0"/>
            <a:ext cx="608012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A79FFD-87E3-48CD-B0CD-5B7B49596349}"/>
              </a:ext>
            </a:extLst>
          </p:cNvPr>
          <p:cNvSpPr/>
          <p:nvPr/>
        </p:nvSpPr>
        <p:spPr>
          <a:xfrm>
            <a:off x="1274763" y="0"/>
            <a:ext cx="2538412" cy="563563"/>
          </a:xfrm>
          <a:prstGeom prst="rect">
            <a:avLst/>
          </a:prstGeom>
          <a:solidFill>
            <a:srgbClr val="ACD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5ED7FC-96DF-4639-AC90-C22F65388D1A}"/>
              </a:ext>
            </a:extLst>
          </p:cNvPr>
          <p:cNvSpPr/>
          <p:nvPr/>
        </p:nvSpPr>
        <p:spPr>
          <a:xfrm>
            <a:off x="3813175" y="563563"/>
            <a:ext cx="1809750" cy="701675"/>
          </a:xfrm>
          <a:prstGeom prst="rect">
            <a:avLst/>
          </a:prstGeom>
          <a:solidFill>
            <a:srgbClr val="E3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F18EBF-CD21-42ED-807B-3846559369F5}"/>
              </a:ext>
            </a:extLst>
          </p:cNvPr>
          <p:cNvSpPr/>
          <p:nvPr/>
        </p:nvSpPr>
        <p:spPr>
          <a:xfrm>
            <a:off x="1514475" y="1057275"/>
            <a:ext cx="2538413" cy="563563"/>
          </a:xfrm>
          <a:prstGeom prst="rect">
            <a:avLst/>
          </a:prstGeom>
          <a:solidFill>
            <a:srgbClr val="39ACB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D4246E-E74C-4199-9604-3F3967613A0B}"/>
              </a:ext>
            </a:extLst>
          </p:cNvPr>
          <p:cNvSpPr/>
          <p:nvPr/>
        </p:nvSpPr>
        <p:spPr>
          <a:xfrm>
            <a:off x="8726488" y="6673850"/>
            <a:ext cx="1873250" cy="184150"/>
          </a:xfrm>
          <a:prstGeom prst="rect">
            <a:avLst/>
          </a:prstGeom>
          <a:solidFill>
            <a:srgbClr val="E3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992806-F541-4920-9525-6A93DF8C9886}"/>
              </a:ext>
            </a:extLst>
          </p:cNvPr>
          <p:cNvSpPr/>
          <p:nvPr/>
        </p:nvSpPr>
        <p:spPr>
          <a:xfrm>
            <a:off x="8347075" y="6451600"/>
            <a:ext cx="508000" cy="314325"/>
          </a:xfrm>
          <a:prstGeom prst="rect">
            <a:avLst/>
          </a:prstGeom>
          <a:solidFill>
            <a:srgbClr val="39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68" name="组合 2">
            <a:extLst>
              <a:ext uri="{FF2B5EF4-FFF2-40B4-BE49-F238E27FC236}">
                <a16:creationId xmlns:a16="http://schemas.microsoft.com/office/drawing/2014/main" id="{691EC572-93FE-4664-B27C-E4186F3834D5}"/>
              </a:ext>
            </a:extLst>
          </p:cNvPr>
          <p:cNvGrpSpPr>
            <a:grpSpLocks/>
          </p:cNvGrpSpPr>
          <p:nvPr/>
        </p:nvGrpSpPr>
        <p:grpSpPr bwMode="auto">
          <a:xfrm>
            <a:off x="10599738" y="5784850"/>
            <a:ext cx="1592262" cy="642938"/>
            <a:chOff x="10599647" y="5291035"/>
            <a:chExt cx="1592353" cy="6428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F850619-9266-4325-BA99-39A142DAE0A9}"/>
                </a:ext>
              </a:extLst>
            </p:cNvPr>
            <p:cNvSpPr/>
            <p:nvPr/>
          </p:nvSpPr>
          <p:spPr>
            <a:xfrm>
              <a:off x="10807621" y="5513250"/>
              <a:ext cx="1384379" cy="420622"/>
            </a:xfrm>
            <a:prstGeom prst="rect">
              <a:avLst/>
            </a:pr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092DBCB-12A1-4FD6-9A12-2F991C1DBEFC}"/>
                </a:ext>
              </a:extLst>
            </p:cNvPr>
            <p:cNvSpPr/>
            <p:nvPr/>
          </p:nvSpPr>
          <p:spPr>
            <a:xfrm>
              <a:off x="10599647" y="5291035"/>
              <a:ext cx="425474" cy="446018"/>
            </a:xfrm>
            <a:prstGeom prst="rect">
              <a:avLst/>
            </a:prstGeom>
            <a:solidFill>
              <a:srgbClr val="E3F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69" name="组合 27">
            <a:extLst>
              <a:ext uri="{FF2B5EF4-FFF2-40B4-BE49-F238E27FC236}">
                <a16:creationId xmlns:a16="http://schemas.microsoft.com/office/drawing/2014/main" id="{6E12E00B-98B8-45D1-82F4-AC2B08FACAF0}"/>
              </a:ext>
            </a:extLst>
          </p:cNvPr>
          <p:cNvGrpSpPr>
            <a:grpSpLocks/>
          </p:cNvGrpSpPr>
          <p:nvPr/>
        </p:nvGrpSpPr>
        <p:grpSpPr bwMode="auto">
          <a:xfrm>
            <a:off x="6326188" y="430213"/>
            <a:ext cx="5578475" cy="5589587"/>
            <a:chOff x="4786009" y="2267026"/>
            <a:chExt cx="4598781" cy="2587784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3E7BC38-E9CE-4C1F-A19C-F2E41E30E01E}"/>
                </a:ext>
              </a:extLst>
            </p:cNvPr>
            <p:cNvCxnSpPr>
              <a:cxnSpLocks/>
            </p:cNvCxnSpPr>
            <p:nvPr/>
          </p:nvCxnSpPr>
          <p:spPr>
            <a:xfrm>
              <a:off x="6487322" y="2267026"/>
              <a:ext cx="0" cy="24363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2" name="文本框 15">
              <a:extLst>
                <a:ext uri="{FF2B5EF4-FFF2-40B4-BE49-F238E27FC236}">
                  <a16:creationId xmlns:a16="http://schemas.microsoft.com/office/drawing/2014/main" id="{1EC5D902-71F2-4880-910F-D65A0C786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1309" y="2286482"/>
              <a:ext cx="2694563" cy="62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-US" altLang="zh-CN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·</a:t>
              </a:r>
              <a:r>
                <a:rPr lang="zh-CN" altLang="en-US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高校现状</a:t>
              </a:r>
              <a:endParaRPr lang="en-US" altLang="zh-CN" sz="16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	·</a:t>
              </a:r>
              <a:r>
                <a:rPr lang="zh-CN" altLang="en-US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必要性质</a:t>
              </a:r>
              <a:endParaRPr lang="en-US" altLang="zh-CN" sz="16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endPara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73" name="文本框 16">
              <a:extLst>
                <a:ext uri="{FF2B5EF4-FFF2-40B4-BE49-F238E27FC236}">
                  <a16:creationId xmlns:a16="http://schemas.microsoft.com/office/drawing/2014/main" id="{8219D730-0E90-4C11-AC62-B86FCDF90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0227" y="2938332"/>
              <a:ext cx="2694563" cy="612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  <a:endPara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-US" altLang="zh-CN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·</a:t>
              </a:r>
              <a:r>
                <a:rPr lang="zh-CN" altLang="en-US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产品形式</a:t>
              </a:r>
              <a:endParaRPr lang="en-US" altLang="zh-CN" sz="16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	·</a:t>
              </a:r>
              <a:r>
                <a:rPr lang="zh-CN" altLang="en-US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产品特色</a:t>
              </a:r>
              <a:endParaRPr lang="en-US" altLang="zh-CN" sz="16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	·</a:t>
              </a:r>
              <a:r>
                <a:rPr lang="zh-CN" altLang="en-US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系统架构</a:t>
              </a:r>
              <a:endParaRPr lang="zh-CN" altLang="en-US" sz="24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5374" name="文本框 17">
              <a:extLst>
                <a:ext uri="{FF2B5EF4-FFF2-40B4-BE49-F238E27FC236}">
                  <a16:creationId xmlns:a16="http://schemas.microsoft.com/office/drawing/2014/main" id="{20DA50D6-5871-47EB-97E0-226A11D6D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0227" y="3590182"/>
              <a:ext cx="2694563" cy="612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  <a:endPara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-US" altLang="zh-CN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·</a:t>
              </a:r>
              <a:r>
                <a:rPr lang="zh-CN" altLang="en-US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功能框架</a:t>
              </a:r>
              <a:endParaRPr lang="en-US" altLang="zh-CN" sz="16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	·UI</a:t>
              </a:r>
              <a:r>
                <a:rPr lang="zh-CN" altLang="en-US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界面</a:t>
              </a:r>
              <a:endParaRPr lang="en-US" altLang="zh-CN" sz="16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	·</a:t>
              </a:r>
              <a:r>
                <a:rPr lang="zh-CN" altLang="en-US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人脸识别</a:t>
              </a:r>
              <a:endParaRPr lang="en-US" altLang="zh-CN" sz="16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5375" name="文本框 18">
              <a:extLst>
                <a:ext uri="{FF2B5EF4-FFF2-40B4-BE49-F238E27FC236}">
                  <a16:creationId xmlns:a16="http://schemas.microsoft.com/office/drawing/2014/main" id="{6182D308-CEED-4329-AEAA-8231FE11C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0227" y="4242032"/>
              <a:ext cx="2694563" cy="612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-US" altLang="zh-CN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·</a:t>
              </a:r>
              <a:r>
                <a:rPr lang="zh-CN" altLang="en-US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国内市场</a:t>
              </a:r>
              <a:endParaRPr lang="en-US" altLang="zh-CN" sz="16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	·</a:t>
              </a:r>
              <a:r>
                <a:rPr lang="zh-CN" altLang="en-US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需求规模</a:t>
              </a:r>
              <a:endParaRPr lang="en-US" altLang="zh-CN" sz="16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	·</a:t>
              </a:r>
              <a:r>
                <a:rPr lang="zh-CN" altLang="en-US" sz="1600" b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未来趋势</a:t>
              </a:r>
              <a:endParaRPr lang="en-US" altLang="zh-CN" sz="16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5376" name="文本框 20">
              <a:extLst>
                <a:ext uri="{FF2B5EF4-FFF2-40B4-BE49-F238E27FC236}">
                  <a16:creationId xmlns:a16="http://schemas.microsoft.com/office/drawing/2014/main" id="{34E066BB-6F1B-412D-BB28-5534CEF0E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2468" y="2286482"/>
              <a:ext cx="14329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</a:t>
              </a:r>
            </a:p>
          </p:txBody>
        </p:sp>
        <p:sp>
          <p:nvSpPr>
            <p:cNvPr id="15377" name="文本框 21">
              <a:extLst>
                <a:ext uri="{FF2B5EF4-FFF2-40B4-BE49-F238E27FC236}">
                  <a16:creationId xmlns:a16="http://schemas.microsoft.com/office/drawing/2014/main" id="{2D691701-FF03-411E-B0C6-B91B89281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009" y="2938332"/>
              <a:ext cx="15594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第二部分</a:t>
              </a:r>
            </a:p>
          </p:txBody>
        </p:sp>
        <p:sp>
          <p:nvSpPr>
            <p:cNvPr id="15378" name="文本框 22">
              <a:extLst>
                <a:ext uri="{FF2B5EF4-FFF2-40B4-BE49-F238E27FC236}">
                  <a16:creationId xmlns:a16="http://schemas.microsoft.com/office/drawing/2014/main" id="{E7D31859-9907-4338-91B1-2A89B515D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2468" y="3590182"/>
              <a:ext cx="14329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第三部分</a:t>
              </a:r>
            </a:p>
          </p:txBody>
        </p:sp>
        <p:sp>
          <p:nvSpPr>
            <p:cNvPr id="15379" name="文本框 23">
              <a:extLst>
                <a:ext uri="{FF2B5EF4-FFF2-40B4-BE49-F238E27FC236}">
                  <a16:creationId xmlns:a16="http://schemas.microsoft.com/office/drawing/2014/main" id="{0EDEFFFF-68F3-4A57-9A4C-D477EF969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009" y="4242032"/>
              <a:ext cx="15594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第四部分</a:t>
              </a:r>
            </a:p>
          </p:txBody>
        </p:sp>
      </p:grpSp>
      <p:pic>
        <p:nvPicPr>
          <p:cNvPr id="15370" name="图片 12">
            <a:extLst>
              <a:ext uri="{FF2B5EF4-FFF2-40B4-BE49-F238E27FC236}">
                <a16:creationId xmlns:a16="http://schemas.microsoft.com/office/drawing/2014/main" id="{A1A82827-EFAC-407A-B606-A4CA8EE4E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2286000"/>
            <a:ext cx="4792663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3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小程序端</a:t>
            </a:r>
          </a:p>
        </p:txBody>
      </p:sp>
    </p:spTree>
    <p:extLst>
      <p:ext uri="{BB962C8B-B14F-4D97-AF65-F5344CB8AC3E}">
        <p14:creationId xmlns:p14="http://schemas.microsoft.com/office/powerpoint/2010/main" val="2728962910"/>
      </p:ext>
    </p:extLst>
  </p:cSld>
  <p:clrMapOvr>
    <a:masterClrMapping/>
  </p:clrMapOvr>
  <p:transition advClick="0" advTm="3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小程序端</a:t>
            </a:r>
          </a:p>
        </p:txBody>
      </p:sp>
    </p:spTree>
    <p:extLst>
      <p:ext uri="{BB962C8B-B14F-4D97-AF65-F5344CB8AC3E}">
        <p14:creationId xmlns:p14="http://schemas.microsoft.com/office/powerpoint/2010/main" val="2189942714"/>
      </p:ext>
    </p:extLst>
  </p:cSld>
  <p:clrMapOvr>
    <a:masterClrMapping/>
  </p:clrMapOvr>
  <p:transition advClick="0" advTm="3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72C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95A4037-7E31-44F5-A04C-89C61DF0355C}"/>
              </a:ext>
            </a:extLst>
          </p:cNvPr>
          <p:cNvSpPr/>
          <p:nvPr/>
        </p:nvSpPr>
        <p:spPr>
          <a:xfrm>
            <a:off x="0" y="2209800"/>
            <a:ext cx="4175125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7" name="文本框 4">
            <a:extLst>
              <a:ext uri="{FF2B5EF4-FFF2-40B4-BE49-F238E27FC236}">
                <a16:creationId xmlns:a16="http://schemas.microsoft.com/office/drawing/2014/main" id="{77D9965D-3BBF-4997-92DA-F10B6F1E2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063" y="2048611"/>
            <a:ext cx="56530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8" name="文本框 29">
            <a:extLst>
              <a:ext uri="{FF2B5EF4-FFF2-40B4-BE49-F238E27FC236}">
                <a16:creationId xmlns:a16="http://schemas.microsoft.com/office/drawing/2014/main" id="{36FF1890-8153-4372-A62D-6636108CE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3405188"/>
            <a:ext cx="541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教师端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学生端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考勤情况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810D7BD-C7CB-432D-9B99-C54BF3760213}"/>
              </a:ext>
            </a:extLst>
          </p:cNvPr>
          <p:cNvCxnSpPr/>
          <p:nvPr/>
        </p:nvCxnSpPr>
        <p:spPr>
          <a:xfrm>
            <a:off x="4449763" y="3233738"/>
            <a:ext cx="5410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50" name="组合 14">
            <a:extLst>
              <a:ext uri="{FF2B5EF4-FFF2-40B4-BE49-F238E27FC236}">
                <a16:creationId xmlns:a16="http://schemas.microsoft.com/office/drawing/2014/main" id="{729E0D1E-E73D-42CC-A6C0-8BB89BCAF0B2}"/>
              </a:ext>
            </a:extLst>
          </p:cNvPr>
          <p:cNvGrpSpPr>
            <a:grpSpLocks/>
          </p:cNvGrpSpPr>
          <p:nvPr/>
        </p:nvGrpSpPr>
        <p:grpSpPr bwMode="auto">
          <a:xfrm>
            <a:off x="1139825" y="2484438"/>
            <a:ext cx="1895475" cy="1892300"/>
            <a:chOff x="1139825" y="2484438"/>
            <a:chExt cx="1895475" cy="1892300"/>
          </a:xfrm>
        </p:grpSpPr>
        <p:sp>
          <p:nvSpPr>
            <p:cNvPr id="31751" name="Oval 5">
              <a:extLst>
                <a:ext uri="{FF2B5EF4-FFF2-40B4-BE49-F238E27FC236}">
                  <a16:creationId xmlns:a16="http://schemas.microsoft.com/office/drawing/2014/main" id="{F60F0DBD-B24A-4645-B809-3EF8F68CB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825" y="2484438"/>
              <a:ext cx="1895475" cy="1892300"/>
            </a:xfrm>
            <a:prstGeom prst="ellipse">
              <a:avLst/>
            </a:prstGeom>
            <a:solidFill>
              <a:srgbClr val="E8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2" name="Freeform 6">
              <a:extLst>
                <a:ext uri="{FF2B5EF4-FFF2-40B4-BE49-F238E27FC236}">
                  <a16:creationId xmlns:a16="http://schemas.microsoft.com/office/drawing/2014/main" id="{807448A0-631F-4643-B2EE-1C0E036D1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763" y="2936876"/>
              <a:ext cx="1498600" cy="1373188"/>
            </a:xfrm>
            <a:custGeom>
              <a:avLst/>
              <a:gdLst>
                <a:gd name="T0" fmla="*/ 2147483646 w 397"/>
                <a:gd name="T1" fmla="*/ 0 h 364"/>
                <a:gd name="T2" fmla="*/ 2147483646 w 397"/>
                <a:gd name="T3" fmla="*/ 2147483646 h 364"/>
                <a:gd name="T4" fmla="*/ 2147483646 w 397"/>
                <a:gd name="T5" fmla="*/ 2147483646 h 364"/>
                <a:gd name="T6" fmla="*/ 0 w 397"/>
                <a:gd name="T7" fmla="*/ 2147483646 h 364"/>
                <a:gd name="T8" fmla="*/ 0 w 397"/>
                <a:gd name="T9" fmla="*/ 2147483646 h 364"/>
                <a:gd name="T10" fmla="*/ 2147483646 w 397"/>
                <a:gd name="T11" fmla="*/ 2147483646 h 364"/>
                <a:gd name="T12" fmla="*/ 2147483646 w 397"/>
                <a:gd name="T13" fmla="*/ 2147483646 h 364"/>
                <a:gd name="T14" fmla="*/ 2147483646 w 397"/>
                <a:gd name="T15" fmla="*/ 0 h 3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7" h="364">
                  <a:moveTo>
                    <a:pt x="147" y="0"/>
                  </a:moveTo>
                  <a:cubicBezTo>
                    <a:pt x="129" y="30"/>
                    <a:pt x="129" y="30"/>
                    <a:pt x="129" y="3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41" y="364"/>
                    <a:pt x="241" y="364"/>
                    <a:pt x="241" y="364"/>
                  </a:cubicBezTo>
                  <a:cubicBezTo>
                    <a:pt x="324" y="331"/>
                    <a:pt x="385" y="255"/>
                    <a:pt x="397" y="163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rgbClr val="B0A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3" name="Freeform 7">
              <a:extLst>
                <a:ext uri="{FF2B5EF4-FFF2-40B4-BE49-F238E27FC236}">
                  <a16:creationId xmlns:a16="http://schemas.microsoft.com/office/drawing/2014/main" id="{C9D4C664-6396-4C83-BA84-66C50B4A54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44613" y="2857501"/>
              <a:ext cx="950913" cy="950913"/>
            </a:xfrm>
            <a:custGeom>
              <a:avLst/>
              <a:gdLst>
                <a:gd name="T0" fmla="*/ 2147483646 w 252"/>
                <a:gd name="T1" fmla="*/ 2147483646 h 252"/>
                <a:gd name="T2" fmla="*/ 2147483646 w 252"/>
                <a:gd name="T3" fmla="*/ 2147483646 h 252"/>
                <a:gd name="T4" fmla="*/ 2147483646 w 252"/>
                <a:gd name="T5" fmla="*/ 2147483646 h 252"/>
                <a:gd name="T6" fmla="*/ 2147483646 w 252"/>
                <a:gd name="T7" fmla="*/ 2147483646 h 252"/>
                <a:gd name="T8" fmla="*/ 2147483646 w 252"/>
                <a:gd name="T9" fmla="*/ 2147483646 h 252"/>
                <a:gd name="T10" fmla="*/ 2147483646 w 252"/>
                <a:gd name="T11" fmla="*/ 2147483646 h 252"/>
                <a:gd name="T12" fmla="*/ 2147483646 w 252"/>
                <a:gd name="T13" fmla="*/ 2147483646 h 252"/>
                <a:gd name="T14" fmla="*/ 2147483646 w 252"/>
                <a:gd name="T15" fmla="*/ 2147483646 h 252"/>
                <a:gd name="T16" fmla="*/ 2147483646 w 252"/>
                <a:gd name="T17" fmla="*/ 2147483646 h 252"/>
                <a:gd name="T18" fmla="*/ 2147483646 w 252"/>
                <a:gd name="T19" fmla="*/ 2147483646 h 252"/>
                <a:gd name="T20" fmla="*/ 2147483646 w 252"/>
                <a:gd name="T21" fmla="*/ 2147483646 h 252"/>
                <a:gd name="T22" fmla="*/ 2147483646 w 252"/>
                <a:gd name="T23" fmla="*/ 2147483646 h 252"/>
                <a:gd name="T24" fmla="*/ 2147483646 w 252"/>
                <a:gd name="T25" fmla="*/ 2147483646 h 252"/>
                <a:gd name="T26" fmla="*/ 2147483646 w 252"/>
                <a:gd name="T27" fmla="*/ 2147483646 h 252"/>
                <a:gd name="T28" fmla="*/ 2147483646 w 252"/>
                <a:gd name="T29" fmla="*/ 2147483646 h 252"/>
                <a:gd name="T30" fmla="*/ 2147483646 w 252"/>
                <a:gd name="T31" fmla="*/ 0 h 252"/>
                <a:gd name="T32" fmla="*/ 2147483646 w 252"/>
                <a:gd name="T33" fmla="*/ 0 h 252"/>
                <a:gd name="T34" fmla="*/ 2147483646 w 252"/>
                <a:gd name="T35" fmla="*/ 2147483646 h 252"/>
                <a:gd name="T36" fmla="*/ 2147483646 w 252"/>
                <a:gd name="T37" fmla="*/ 2147483646 h 252"/>
                <a:gd name="T38" fmla="*/ 2147483646 w 252"/>
                <a:gd name="T39" fmla="*/ 2147483646 h 252"/>
                <a:gd name="T40" fmla="*/ 2147483646 w 252"/>
                <a:gd name="T41" fmla="*/ 2147483646 h 252"/>
                <a:gd name="T42" fmla="*/ 2147483646 w 252"/>
                <a:gd name="T43" fmla="*/ 2147483646 h 252"/>
                <a:gd name="T44" fmla="*/ 2147483646 w 252"/>
                <a:gd name="T45" fmla="*/ 2147483646 h 252"/>
                <a:gd name="T46" fmla="*/ 2147483646 w 252"/>
                <a:gd name="T47" fmla="*/ 2147483646 h 252"/>
                <a:gd name="T48" fmla="*/ 2147483646 w 252"/>
                <a:gd name="T49" fmla="*/ 2147483646 h 252"/>
                <a:gd name="T50" fmla="*/ 2147483646 w 252"/>
                <a:gd name="T51" fmla="*/ 2147483646 h 252"/>
                <a:gd name="T52" fmla="*/ 2147483646 w 252"/>
                <a:gd name="T53" fmla="*/ 2147483646 h 252"/>
                <a:gd name="T54" fmla="*/ 2147483646 w 252"/>
                <a:gd name="T55" fmla="*/ 2147483646 h 252"/>
                <a:gd name="T56" fmla="*/ 2147483646 w 252"/>
                <a:gd name="T57" fmla="*/ 2147483646 h 252"/>
                <a:gd name="T58" fmla="*/ 0 w 252"/>
                <a:gd name="T59" fmla="*/ 2147483646 h 252"/>
                <a:gd name="T60" fmla="*/ 0 w 252"/>
                <a:gd name="T61" fmla="*/ 2147483646 h 252"/>
                <a:gd name="T62" fmla="*/ 2147483646 w 252"/>
                <a:gd name="T63" fmla="*/ 2147483646 h 252"/>
                <a:gd name="T64" fmla="*/ 2147483646 w 252"/>
                <a:gd name="T65" fmla="*/ 2147483646 h 252"/>
                <a:gd name="T66" fmla="*/ 2147483646 w 252"/>
                <a:gd name="T67" fmla="*/ 2147483646 h 252"/>
                <a:gd name="T68" fmla="*/ 2147483646 w 252"/>
                <a:gd name="T69" fmla="*/ 2147483646 h 252"/>
                <a:gd name="T70" fmla="*/ 2147483646 w 252"/>
                <a:gd name="T71" fmla="*/ 2147483646 h 252"/>
                <a:gd name="T72" fmla="*/ 2147483646 w 252"/>
                <a:gd name="T73" fmla="*/ 2147483646 h 252"/>
                <a:gd name="T74" fmla="*/ 2147483646 w 252"/>
                <a:gd name="T75" fmla="*/ 2147483646 h 252"/>
                <a:gd name="T76" fmla="*/ 2147483646 w 252"/>
                <a:gd name="T77" fmla="*/ 2147483646 h 252"/>
                <a:gd name="T78" fmla="*/ 2147483646 w 252"/>
                <a:gd name="T79" fmla="*/ 2147483646 h 252"/>
                <a:gd name="T80" fmla="*/ 2147483646 w 252"/>
                <a:gd name="T81" fmla="*/ 2147483646 h 252"/>
                <a:gd name="T82" fmla="*/ 2147483646 w 252"/>
                <a:gd name="T83" fmla="*/ 2147483646 h 252"/>
                <a:gd name="T84" fmla="*/ 2147483646 w 252"/>
                <a:gd name="T85" fmla="*/ 2147483646 h 252"/>
                <a:gd name="T86" fmla="*/ 2147483646 w 252"/>
                <a:gd name="T87" fmla="*/ 2147483646 h 252"/>
                <a:gd name="T88" fmla="*/ 2147483646 w 252"/>
                <a:gd name="T89" fmla="*/ 2147483646 h 252"/>
                <a:gd name="T90" fmla="*/ 2147483646 w 252"/>
                <a:gd name="T91" fmla="*/ 2147483646 h 252"/>
                <a:gd name="T92" fmla="*/ 2147483646 w 252"/>
                <a:gd name="T93" fmla="*/ 2147483646 h 252"/>
                <a:gd name="T94" fmla="*/ 2147483646 w 252"/>
                <a:gd name="T95" fmla="*/ 2147483646 h 252"/>
                <a:gd name="T96" fmla="*/ 2147483646 w 252"/>
                <a:gd name="T97" fmla="*/ 2147483646 h 252"/>
                <a:gd name="T98" fmla="*/ 2147483646 w 252"/>
                <a:gd name="T99" fmla="*/ 2147483646 h 252"/>
                <a:gd name="T100" fmla="*/ 2147483646 w 252"/>
                <a:gd name="T101" fmla="*/ 2147483646 h 252"/>
                <a:gd name="T102" fmla="*/ 2147483646 w 252"/>
                <a:gd name="T103" fmla="*/ 2147483646 h 252"/>
                <a:gd name="T104" fmla="*/ 2147483646 w 252"/>
                <a:gd name="T105" fmla="*/ 2147483646 h 252"/>
                <a:gd name="T106" fmla="*/ 2147483646 w 252"/>
                <a:gd name="T107" fmla="*/ 2147483646 h 252"/>
                <a:gd name="T108" fmla="*/ 2147483646 w 252"/>
                <a:gd name="T109" fmla="*/ 2147483646 h 252"/>
                <a:gd name="T110" fmla="*/ 2147483646 w 252"/>
                <a:gd name="T111" fmla="*/ 2147483646 h 252"/>
                <a:gd name="T112" fmla="*/ 2147483646 w 252"/>
                <a:gd name="T113" fmla="*/ 2147483646 h 252"/>
                <a:gd name="T114" fmla="*/ 2147483646 w 252"/>
                <a:gd name="T115" fmla="*/ 2147483646 h 252"/>
                <a:gd name="T116" fmla="*/ 2147483646 w 252"/>
                <a:gd name="T117" fmla="*/ 2147483646 h 252"/>
                <a:gd name="T118" fmla="*/ 2147483646 w 252"/>
                <a:gd name="T119" fmla="*/ 2147483646 h 252"/>
                <a:gd name="T120" fmla="*/ 2147483646 w 252"/>
                <a:gd name="T121" fmla="*/ 2147483646 h 252"/>
                <a:gd name="T122" fmla="*/ 2147483646 w 252"/>
                <a:gd name="T123" fmla="*/ 2147483646 h 2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52" h="252">
                  <a:moveTo>
                    <a:pt x="242" y="154"/>
                  </a:moveTo>
                  <a:cubicBezTo>
                    <a:pt x="247" y="154"/>
                    <a:pt x="252" y="150"/>
                    <a:pt x="252" y="145"/>
                  </a:cubicBezTo>
                  <a:cubicBezTo>
                    <a:pt x="252" y="107"/>
                    <a:pt x="252" y="107"/>
                    <a:pt x="252" y="107"/>
                  </a:cubicBezTo>
                  <a:cubicBezTo>
                    <a:pt x="252" y="102"/>
                    <a:pt x="247" y="98"/>
                    <a:pt x="242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3" y="98"/>
                    <a:pt x="218" y="95"/>
                    <a:pt x="217" y="92"/>
                  </a:cubicBezTo>
                  <a:cubicBezTo>
                    <a:pt x="215" y="89"/>
                    <a:pt x="214" y="77"/>
                    <a:pt x="218" y="7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2" y="60"/>
                    <a:pt x="232" y="54"/>
                    <a:pt x="228" y="50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198" y="20"/>
                    <a:pt x="192" y="20"/>
                    <a:pt x="188" y="24"/>
                  </a:cubicBezTo>
                  <a:cubicBezTo>
                    <a:pt x="177" y="35"/>
                    <a:pt x="177" y="35"/>
                    <a:pt x="177" y="35"/>
                  </a:cubicBezTo>
                  <a:cubicBezTo>
                    <a:pt x="173" y="39"/>
                    <a:pt x="167" y="41"/>
                    <a:pt x="165" y="40"/>
                  </a:cubicBezTo>
                  <a:cubicBezTo>
                    <a:pt x="162" y="38"/>
                    <a:pt x="154" y="32"/>
                    <a:pt x="154" y="26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0"/>
                    <a:pt x="97" y="4"/>
                    <a:pt x="97" y="10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33"/>
                    <a:pt x="95" y="38"/>
                    <a:pt x="93" y="39"/>
                  </a:cubicBezTo>
                  <a:cubicBezTo>
                    <a:pt x="90" y="40"/>
                    <a:pt x="80" y="40"/>
                    <a:pt x="76" y="37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0" y="20"/>
                    <a:pt x="53" y="20"/>
                    <a:pt x="50" y="2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0" y="54"/>
                    <a:pt x="20" y="60"/>
                    <a:pt x="23" y="64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40" y="80"/>
                    <a:pt x="42" y="86"/>
                    <a:pt x="41" y="88"/>
                  </a:cubicBezTo>
                  <a:cubicBezTo>
                    <a:pt x="40" y="91"/>
                    <a:pt x="33" y="98"/>
                    <a:pt x="27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4" y="98"/>
                    <a:pt x="0" y="102"/>
                    <a:pt x="0" y="10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50"/>
                    <a:pt x="4" y="154"/>
                    <a:pt x="9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31" y="154"/>
                    <a:pt x="36" y="157"/>
                    <a:pt x="37" y="160"/>
                  </a:cubicBezTo>
                  <a:cubicBezTo>
                    <a:pt x="38" y="163"/>
                    <a:pt x="38" y="173"/>
                    <a:pt x="35" y="177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0" y="192"/>
                    <a:pt x="20" y="198"/>
                    <a:pt x="23" y="202"/>
                  </a:cubicBezTo>
                  <a:cubicBezTo>
                    <a:pt x="50" y="228"/>
                    <a:pt x="50" y="228"/>
                    <a:pt x="50" y="228"/>
                  </a:cubicBezTo>
                  <a:cubicBezTo>
                    <a:pt x="53" y="232"/>
                    <a:pt x="60" y="232"/>
                    <a:pt x="63" y="228"/>
                  </a:cubicBezTo>
                  <a:cubicBezTo>
                    <a:pt x="73" y="218"/>
                    <a:pt x="73" y="218"/>
                    <a:pt x="73" y="218"/>
                  </a:cubicBezTo>
                  <a:cubicBezTo>
                    <a:pt x="77" y="215"/>
                    <a:pt x="83" y="213"/>
                    <a:pt x="86" y="215"/>
                  </a:cubicBezTo>
                  <a:cubicBezTo>
                    <a:pt x="89" y="216"/>
                    <a:pt x="97" y="224"/>
                    <a:pt x="97" y="229"/>
                  </a:cubicBezTo>
                  <a:cubicBezTo>
                    <a:pt x="97" y="242"/>
                    <a:pt x="97" y="242"/>
                    <a:pt x="97" y="242"/>
                  </a:cubicBezTo>
                  <a:cubicBezTo>
                    <a:pt x="97" y="248"/>
                    <a:pt x="102" y="252"/>
                    <a:pt x="107" y="252"/>
                  </a:cubicBezTo>
                  <a:cubicBezTo>
                    <a:pt x="144" y="252"/>
                    <a:pt x="144" y="252"/>
                    <a:pt x="144" y="252"/>
                  </a:cubicBezTo>
                  <a:cubicBezTo>
                    <a:pt x="150" y="252"/>
                    <a:pt x="154" y="248"/>
                    <a:pt x="154" y="242"/>
                  </a:cubicBezTo>
                  <a:cubicBezTo>
                    <a:pt x="154" y="231"/>
                    <a:pt x="154" y="231"/>
                    <a:pt x="154" y="231"/>
                  </a:cubicBezTo>
                  <a:cubicBezTo>
                    <a:pt x="154" y="225"/>
                    <a:pt x="157" y="220"/>
                    <a:pt x="160" y="219"/>
                  </a:cubicBezTo>
                  <a:cubicBezTo>
                    <a:pt x="164" y="218"/>
                    <a:pt x="176" y="216"/>
                    <a:pt x="180" y="220"/>
                  </a:cubicBezTo>
                  <a:cubicBezTo>
                    <a:pt x="188" y="228"/>
                    <a:pt x="188" y="228"/>
                    <a:pt x="188" y="228"/>
                  </a:cubicBezTo>
                  <a:cubicBezTo>
                    <a:pt x="192" y="232"/>
                    <a:pt x="198" y="232"/>
                    <a:pt x="202" y="228"/>
                  </a:cubicBezTo>
                  <a:cubicBezTo>
                    <a:pt x="228" y="202"/>
                    <a:pt x="228" y="202"/>
                    <a:pt x="228" y="202"/>
                  </a:cubicBezTo>
                  <a:cubicBezTo>
                    <a:pt x="232" y="198"/>
                    <a:pt x="232" y="192"/>
                    <a:pt x="228" y="188"/>
                  </a:cubicBezTo>
                  <a:cubicBezTo>
                    <a:pt x="220" y="180"/>
                    <a:pt x="220" y="180"/>
                    <a:pt x="220" y="180"/>
                  </a:cubicBezTo>
                  <a:cubicBezTo>
                    <a:pt x="216" y="176"/>
                    <a:pt x="214" y="171"/>
                    <a:pt x="216" y="167"/>
                  </a:cubicBezTo>
                  <a:cubicBezTo>
                    <a:pt x="217" y="164"/>
                    <a:pt x="225" y="154"/>
                    <a:pt x="230" y="154"/>
                  </a:cubicBezTo>
                  <a:lnTo>
                    <a:pt x="242" y="154"/>
                  </a:lnTo>
                  <a:close/>
                  <a:moveTo>
                    <a:pt x="128" y="205"/>
                  </a:moveTo>
                  <a:cubicBezTo>
                    <a:pt x="86" y="205"/>
                    <a:pt x="51" y="171"/>
                    <a:pt x="51" y="128"/>
                  </a:cubicBezTo>
                  <a:cubicBezTo>
                    <a:pt x="51" y="86"/>
                    <a:pt x="86" y="52"/>
                    <a:pt x="128" y="52"/>
                  </a:cubicBezTo>
                  <a:cubicBezTo>
                    <a:pt x="170" y="52"/>
                    <a:pt x="205" y="86"/>
                    <a:pt x="205" y="128"/>
                  </a:cubicBezTo>
                  <a:cubicBezTo>
                    <a:pt x="205" y="171"/>
                    <a:pt x="170" y="205"/>
                    <a:pt x="128" y="205"/>
                  </a:cubicBezTo>
                  <a:close/>
                </a:path>
              </a:pathLst>
            </a:custGeom>
            <a:solidFill>
              <a:srgbClr val="B74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4" name="Freeform 8">
              <a:extLst>
                <a:ext uri="{FF2B5EF4-FFF2-40B4-BE49-F238E27FC236}">
                  <a16:creationId xmlns:a16="http://schemas.microsoft.com/office/drawing/2014/main" id="{81FCB0A1-4B47-438D-BE63-18694F8C83B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536700" y="3054351"/>
              <a:ext cx="581025" cy="576263"/>
            </a:xfrm>
            <a:custGeom>
              <a:avLst/>
              <a:gdLst>
                <a:gd name="T0" fmla="*/ 2147483646 w 154"/>
                <a:gd name="T1" fmla="*/ 0 h 153"/>
                <a:gd name="T2" fmla="*/ 0 w 154"/>
                <a:gd name="T3" fmla="*/ 2147483646 h 153"/>
                <a:gd name="T4" fmla="*/ 2147483646 w 154"/>
                <a:gd name="T5" fmla="*/ 2147483646 h 153"/>
                <a:gd name="T6" fmla="*/ 2147483646 w 154"/>
                <a:gd name="T7" fmla="*/ 2147483646 h 153"/>
                <a:gd name="T8" fmla="*/ 2147483646 w 154"/>
                <a:gd name="T9" fmla="*/ 0 h 153"/>
                <a:gd name="T10" fmla="*/ 2147483646 w 154"/>
                <a:gd name="T11" fmla="*/ 2147483646 h 153"/>
                <a:gd name="T12" fmla="*/ 2147483646 w 154"/>
                <a:gd name="T13" fmla="*/ 2147483646 h 153"/>
                <a:gd name="T14" fmla="*/ 2147483646 w 154"/>
                <a:gd name="T15" fmla="*/ 2147483646 h 153"/>
                <a:gd name="T16" fmla="*/ 2147483646 w 154"/>
                <a:gd name="T17" fmla="*/ 2147483646 h 153"/>
                <a:gd name="T18" fmla="*/ 2147483646 w 154"/>
                <a:gd name="T19" fmla="*/ 2147483646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4" h="153">
                  <a:moveTo>
                    <a:pt x="77" y="0"/>
                  </a:moveTo>
                  <a:cubicBezTo>
                    <a:pt x="35" y="0"/>
                    <a:pt x="0" y="34"/>
                    <a:pt x="0" y="76"/>
                  </a:cubicBezTo>
                  <a:cubicBezTo>
                    <a:pt x="0" y="119"/>
                    <a:pt x="35" y="153"/>
                    <a:pt x="77" y="153"/>
                  </a:cubicBezTo>
                  <a:cubicBezTo>
                    <a:pt x="119" y="153"/>
                    <a:pt x="154" y="119"/>
                    <a:pt x="154" y="76"/>
                  </a:cubicBezTo>
                  <a:cubicBezTo>
                    <a:pt x="154" y="34"/>
                    <a:pt x="119" y="0"/>
                    <a:pt x="77" y="0"/>
                  </a:cubicBezTo>
                  <a:close/>
                  <a:moveTo>
                    <a:pt x="77" y="137"/>
                  </a:moveTo>
                  <a:cubicBezTo>
                    <a:pt x="44" y="137"/>
                    <a:pt x="17" y="110"/>
                    <a:pt x="17" y="76"/>
                  </a:cubicBezTo>
                  <a:cubicBezTo>
                    <a:pt x="17" y="43"/>
                    <a:pt x="44" y="16"/>
                    <a:pt x="77" y="16"/>
                  </a:cubicBezTo>
                  <a:cubicBezTo>
                    <a:pt x="110" y="16"/>
                    <a:pt x="138" y="43"/>
                    <a:pt x="138" y="76"/>
                  </a:cubicBezTo>
                  <a:cubicBezTo>
                    <a:pt x="138" y="110"/>
                    <a:pt x="110" y="137"/>
                    <a:pt x="77" y="137"/>
                  </a:cubicBezTo>
                  <a:close/>
                </a:path>
              </a:pathLst>
            </a:custGeom>
            <a:solidFill>
              <a:srgbClr val="1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5" name="Freeform 9">
              <a:extLst>
                <a:ext uri="{FF2B5EF4-FFF2-40B4-BE49-F238E27FC236}">
                  <a16:creationId xmlns:a16="http://schemas.microsoft.com/office/drawing/2014/main" id="{371E3BA6-9886-410D-92A7-821171D94D2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219325" y="3340101"/>
              <a:ext cx="622300" cy="619125"/>
            </a:xfrm>
            <a:custGeom>
              <a:avLst/>
              <a:gdLst>
                <a:gd name="T0" fmla="*/ 2147483646 w 165"/>
                <a:gd name="T1" fmla="*/ 2147483646 h 164"/>
                <a:gd name="T2" fmla="*/ 2147483646 w 165"/>
                <a:gd name="T3" fmla="*/ 2147483646 h 164"/>
                <a:gd name="T4" fmla="*/ 2147483646 w 165"/>
                <a:gd name="T5" fmla="*/ 2147483646 h 164"/>
                <a:gd name="T6" fmla="*/ 2147483646 w 165"/>
                <a:gd name="T7" fmla="*/ 2147483646 h 164"/>
                <a:gd name="T8" fmla="*/ 2147483646 w 165"/>
                <a:gd name="T9" fmla="*/ 2147483646 h 164"/>
                <a:gd name="T10" fmla="*/ 2147483646 w 165"/>
                <a:gd name="T11" fmla="*/ 2147483646 h 164"/>
                <a:gd name="T12" fmla="*/ 2147483646 w 165"/>
                <a:gd name="T13" fmla="*/ 2147483646 h 164"/>
                <a:gd name="T14" fmla="*/ 2147483646 w 165"/>
                <a:gd name="T15" fmla="*/ 2147483646 h 164"/>
                <a:gd name="T16" fmla="*/ 2147483646 w 165"/>
                <a:gd name="T17" fmla="*/ 2147483646 h 164"/>
                <a:gd name="T18" fmla="*/ 2147483646 w 165"/>
                <a:gd name="T19" fmla="*/ 2147483646 h 164"/>
                <a:gd name="T20" fmla="*/ 2147483646 w 165"/>
                <a:gd name="T21" fmla="*/ 2147483646 h 164"/>
                <a:gd name="T22" fmla="*/ 2147483646 w 165"/>
                <a:gd name="T23" fmla="*/ 2147483646 h 164"/>
                <a:gd name="T24" fmla="*/ 2147483646 w 165"/>
                <a:gd name="T25" fmla="*/ 2147483646 h 164"/>
                <a:gd name="T26" fmla="*/ 2147483646 w 165"/>
                <a:gd name="T27" fmla="*/ 2147483646 h 164"/>
                <a:gd name="T28" fmla="*/ 2147483646 w 165"/>
                <a:gd name="T29" fmla="*/ 2147483646 h 164"/>
                <a:gd name="T30" fmla="*/ 2147483646 w 165"/>
                <a:gd name="T31" fmla="*/ 2147483646 h 164"/>
                <a:gd name="T32" fmla="*/ 2147483646 w 165"/>
                <a:gd name="T33" fmla="*/ 2147483646 h 164"/>
                <a:gd name="T34" fmla="*/ 2147483646 w 165"/>
                <a:gd name="T35" fmla="*/ 2147483646 h 164"/>
                <a:gd name="T36" fmla="*/ 2147483646 w 165"/>
                <a:gd name="T37" fmla="*/ 2147483646 h 164"/>
                <a:gd name="T38" fmla="*/ 2147483646 w 165"/>
                <a:gd name="T39" fmla="*/ 2147483646 h 164"/>
                <a:gd name="T40" fmla="*/ 2147483646 w 165"/>
                <a:gd name="T41" fmla="*/ 2147483646 h 164"/>
                <a:gd name="T42" fmla="*/ 2147483646 w 165"/>
                <a:gd name="T43" fmla="*/ 2147483646 h 164"/>
                <a:gd name="T44" fmla="*/ 2147483646 w 165"/>
                <a:gd name="T45" fmla="*/ 2147483646 h 164"/>
                <a:gd name="T46" fmla="*/ 2147483646 w 165"/>
                <a:gd name="T47" fmla="*/ 2147483646 h 164"/>
                <a:gd name="T48" fmla="*/ 2147483646 w 165"/>
                <a:gd name="T49" fmla="*/ 2147483646 h 164"/>
                <a:gd name="T50" fmla="*/ 2147483646 w 165"/>
                <a:gd name="T51" fmla="*/ 2147483646 h 164"/>
                <a:gd name="T52" fmla="*/ 2147483646 w 165"/>
                <a:gd name="T53" fmla="*/ 2147483646 h 164"/>
                <a:gd name="T54" fmla="*/ 2147483646 w 165"/>
                <a:gd name="T55" fmla="*/ 2147483646 h 164"/>
                <a:gd name="T56" fmla="*/ 2147483646 w 165"/>
                <a:gd name="T57" fmla="*/ 2147483646 h 164"/>
                <a:gd name="T58" fmla="*/ 2147483646 w 165"/>
                <a:gd name="T59" fmla="*/ 2147483646 h 164"/>
                <a:gd name="T60" fmla="*/ 2147483646 w 165"/>
                <a:gd name="T61" fmla="*/ 2147483646 h 164"/>
                <a:gd name="T62" fmla="*/ 2147483646 w 165"/>
                <a:gd name="T63" fmla="*/ 2147483646 h 164"/>
                <a:gd name="T64" fmla="*/ 2147483646 w 165"/>
                <a:gd name="T65" fmla="*/ 2147483646 h 164"/>
                <a:gd name="T66" fmla="*/ 2147483646 w 165"/>
                <a:gd name="T67" fmla="*/ 2147483646 h 164"/>
                <a:gd name="T68" fmla="*/ 2147483646 w 165"/>
                <a:gd name="T69" fmla="*/ 2147483646 h 164"/>
                <a:gd name="T70" fmla="*/ 2147483646 w 165"/>
                <a:gd name="T71" fmla="*/ 2147483646 h 164"/>
                <a:gd name="T72" fmla="*/ 2147483646 w 165"/>
                <a:gd name="T73" fmla="*/ 2147483646 h 164"/>
                <a:gd name="T74" fmla="*/ 2147483646 w 165"/>
                <a:gd name="T75" fmla="*/ 2147483646 h 164"/>
                <a:gd name="T76" fmla="*/ 2147483646 w 165"/>
                <a:gd name="T77" fmla="*/ 2147483646 h 164"/>
                <a:gd name="T78" fmla="*/ 2147483646 w 165"/>
                <a:gd name="T79" fmla="*/ 2147483646 h 164"/>
                <a:gd name="T80" fmla="*/ 2147483646 w 165"/>
                <a:gd name="T81" fmla="*/ 2147483646 h 164"/>
                <a:gd name="T82" fmla="*/ 2147483646 w 165"/>
                <a:gd name="T83" fmla="*/ 2147483646 h 164"/>
                <a:gd name="T84" fmla="*/ 2147483646 w 165"/>
                <a:gd name="T85" fmla="*/ 2147483646 h 164"/>
                <a:gd name="T86" fmla="*/ 2147483646 w 165"/>
                <a:gd name="T87" fmla="*/ 2147483646 h 164"/>
                <a:gd name="T88" fmla="*/ 2147483646 w 165"/>
                <a:gd name="T89" fmla="*/ 2147483646 h 164"/>
                <a:gd name="T90" fmla="*/ 2147483646 w 165"/>
                <a:gd name="T91" fmla="*/ 2147483646 h 164"/>
                <a:gd name="T92" fmla="*/ 2147483646 w 165"/>
                <a:gd name="T93" fmla="*/ 2147483646 h 164"/>
                <a:gd name="T94" fmla="*/ 2147483646 w 165"/>
                <a:gd name="T95" fmla="*/ 2147483646 h 164"/>
                <a:gd name="T96" fmla="*/ 2147483646 w 165"/>
                <a:gd name="T97" fmla="*/ 2147483646 h 164"/>
                <a:gd name="T98" fmla="*/ 2147483646 w 165"/>
                <a:gd name="T99" fmla="*/ 2147483646 h 164"/>
                <a:gd name="T100" fmla="*/ 2147483646 w 165"/>
                <a:gd name="T101" fmla="*/ 2147483646 h 164"/>
                <a:gd name="T102" fmla="*/ 2147483646 w 165"/>
                <a:gd name="T103" fmla="*/ 2147483646 h 164"/>
                <a:gd name="T104" fmla="*/ 2147483646 w 165"/>
                <a:gd name="T105" fmla="*/ 2147483646 h 164"/>
                <a:gd name="T106" fmla="*/ 2147483646 w 165"/>
                <a:gd name="T107" fmla="*/ 2147483646 h 164"/>
                <a:gd name="T108" fmla="*/ 2147483646 w 165"/>
                <a:gd name="T109" fmla="*/ 2147483646 h 164"/>
                <a:gd name="T110" fmla="*/ 2147483646 w 165"/>
                <a:gd name="T111" fmla="*/ 2147483646 h 164"/>
                <a:gd name="T112" fmla="*/ 2147483646 w 165"/>
                <a:gd name="T113" fmla="*/ 2147483646 h 164"/>
                <a:gd name="T114" fmla="*/ 2147483646 w 165"/>
                <a:gd name="T115" fmla="*/ 2147483646 h 164"/>
                <a:gd name="T116" fmla="*/ 2147483646 w 165"/>
                <a:gd name="T117" fmla="*/ 2147483646 h 164"/>
                <a:gd name="T118" fmla="*/ 2147483646 w 165"/>
                <a:gd name="T119" fmla="*/ 2147483646 h 164"/>
                <a:gd name="T120" fmla="*/ 2147483646 w 165"/>
                <a:gd name="T121" fmla="*/ 2147483646 h 164"/>
                <a:gd name="T122" fmla="*/ 2147483646 w 165"/>
                <a:gd name="T123" fmla="*/ 2147483646 h 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5" h="164">
                  <a:moveTo>
                    <a:pt x="142" y="132"/>
                  </a:moveTo>
                  <a:cubicBezTo>
                    <a:pt x="145" y="134"/>
                    <a:pt x="149" y="132"/>
                    <a:pt x="150" y="12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5"/>
                    <a:pt x="161" y="101"/>
                    <a:pt x="158" y="99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47" y="94"/>
                    <a:pt x="145" y="91"/>
                    <a:pt x="145" y="89"/>
                  </a:cubicBezTo>
                  <a:cubicBezTo>
                    <a:pt x="145" y="86"/>
                    <a:pt x="148" y="79"/>
                    <a:pt x="151" y="78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3" y="74"/>
                    <a:pt x="165" y="71"/>
                    <a:pt x="164" y="68"/>
                  </a:cubicBezTo>
                  <a:cubicBezTo>
                    <a:pt x="156" y="45"/>
                    <a:pt x="156" y="45"/>
                    <a:pt x="156" y="45"/>
                  </a:cubicBezTo>
                  <a:cubicBezTo>
                    <a:pt x="155" y="41"/>
                    <a:pt x="151" y="40"/>
                    <a:pt x="148" y="41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5"/>
                    <a:pt x="131" y="45"/>
                    <a:pt x="130" y="43"/>
                  </a:cubicBezTo>
                  <a:cubicBezTo>
                    <a:pt x="129" y="42"/>
                    <a:pt x="126" y="35"/>
                    <a:pt x="128" y="32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4" y="20"/>
                    <a:pt x="133" y="16"/>
                    <a:pt x="130" y="1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5" y="2"/>
                    <a:pt x="101" y="3"/>
                    <a:pt x="100" y="6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20"/>
                    <a:pt x="90" y="22"/>
                    <a:pt x="88" y="22"/>
                  </a:cubicBezTo>
                  <a:cubicBezTo>
                    <a:pt x="87" y="22"/>
                    <a:pt x="81" y="19"/>
                    <a:pt x="80" y="16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2"/>
                    <a:pt x="71" y="0"/>
                    <a:pt x="68" y="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10"/>
                    <a:pt x="40" y="13"/>
                    <a:pt x="41" y="1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6" y="31"/>
                    <a:pt x="46" y="34"/>
                    <a:pt x="44" y="36"/>
                  </a:cubicBezTo>
                  <a:cubicBezTo>
                    <a:pt x="43" y="37"/>
                    <a:pt x="37" y="39"/>
                    <a:pt x="34" y="3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0"/>
                    <a:pt x="17" y="32"/>
                    <a:pt x="15" y="35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3" y="59"/>
                    <a:pt x="4" y="63"/>
                    <a:pt x="7" y="65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20" y="71"/>
                    <a:pt x="22" y="74"/>
                    <a:pt x="22" y="76"/>
                  </a:cubicBezTo>
                  <a:cubicBezTo>
                    <a:pt x="21" y="78"/>
                    <a:pt x="18" y="84"/>
                    <a:pt x="15" y="8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90"/>
                    <a:pt x="0" y="93"/>
                    <a:pt x="1" y="96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10" y="123"/>
                    <a:pt x="14" y="124"/>
                    <a:pt x="17" y="123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9" y="119"/>
                    <a:pt x="32" y="120"/>
                    <a:pt x="34" y="122"/>
                  </a:cubicBezTo>
                  <a:cubicBezTo>
                    <a:pt x="35" y="124"/>
                    <a:pt x="38" y="131"/>
                    <a:pt x="36" y="134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1" y="144"/>
                    <a:pt x="32" y="148"/>
                    <a:pt x="35" y="15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60" y="162"/>
                    <a:pt x="64" y="161"/>
                    <a:pt x="65" y="158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70" y="148"/>
                    <a:pt x="74" y="145"/>
                    <a:pt x="76" y="146"/>
                  </a:cubicBezTo>
                  <a:cubicBezTo>
                    <a:pt x="78" y="146"/>
                    <a:pt x="86" y="149"/>
                    <a:pt x="87" y="152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62"/>
                    <a:pt x="94" y="164"/>
                    <a:pt x="97" y="163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3" y="154"/>
                    <a:pt x="125" y="151"/>
                    <a:pt x="124" y="148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0" y="137"/>
                    <a:pt x="121" y="133"/>
                    <a:pt x="123" y="132"/>
                  </a:cubicBezTo>
                  <a:cubicBezTo>
                    <a:pt x="125" y="130"/>
                    <a:pt x="132" y="127"/>
                    <a:pt x="135" y="129"/>
                  </a:cubicBezTo>
                  <a:lnTo>
                    <a:pt x="142" y="132"/>
                  </a:lnTo>
                  <a:close/>
                  <a:moveTo>
                    <a:pt x="61" y="129"/>
                  </a:moveTo>
                  <a:cubicBezTo>
                    <a:pt x="37" y="116"/>
                    <a:pt x="27" y="86"/>
                    <a:pt x="39" y="62"/>
                  </a:cubicBezTo>
                  <a:cubicBezTo>
                    <a:pt x="51" y="37"/>
                    <a:pt x="81" y="27"/>
                    <a:pt x="105" y="40"/>
                  </a:cubicBezTo>
                  <a:cubicBezTo>
                    <a:pt x="130" y="52"/>
                    <a:pt x="140" y="82"/>
                    <a:pt x="128" y="106"/>
                  </a:cubicBezTo>
                  <a:cubicBezTo>
                    <a:pt x="115" y="131"/>
                    <a:pt x="86" y="141"/>
                    <a:pt x="61" y="129"/>
                  </a:cubicBezTo>
                  <a:close/>
                </a:path>
              </a:pathLst>
            </a:custGeom>
            <a:solidFill>
              <a:srgbClr val="F4D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56" name="Freeform 10">
              <a:extLst>
                <a:ext uri="{FF2B5EF4-FFF2-40B4-BE49-F238E27FC236}">
                  <a16:creationId xmlns:a16="http://schemas.microsoft.com/office/drawing/2014/main" id="{760D67B3-E763-42C2-ABB6-090CD46EC3A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320925" y="3441701"/>
              <a:ext cx="427038" cy="430213"/>
            </a:xfrm>
            <a:custGeom>
              <a:avLst/>
              <a:gdLst>
                <a:gd name="T0" fmla="*/ 2147483646 w 113"/>
                <a:gd name="T1" fmla="*/ 2147483646 h 114"/>
                <a:gd name="T2" fmla="*/ 2147483646 w 113"/>
                <a:gd name="T3" fmla="*/ 2147483646 h 114"/>
                <a:gd name="T4" fmla="*/ 2147483646 w 113"/>
                <a:gd name="T5" fmla="*/ 2147483646 h 114"/>
                <a:gd name="T6" fmla="*/ 2147483646 w 113"/>
                <a:gd name="T7" fmla="*/ 2147483646 h 114"/>
                <a:gd name="T8" fmla="*/ 2147483646 w 113"/>
                <a:gd name="T9" fmla="*/ 2147483646 h 114"/>
                <a:gd name="T10" fmla="*/ 2147483646 w 113"/>
                <a:gd name="T11" fmla="*/ 2147483646 h 114"/>
                <a:gd name="T12" fmla="*/ 2147483646 w 113"/>
                <a:gd name="T13" fmla="*/ 2147483646 h 114"/>
                <a:gd name="T14" fmla="*/ 2147483646 w 113"/>
                <a:gd name="T15" fmla="*/ 2147483646 h 114"/>
                <a:gd name="T16" fmla="*/ 2147483646 w 113"/>
                <a:gd name="T17" fmla="*/ 2147483646 h 114"/>
                <a:gd name="T18" fmla="*/ 2147483646 w 113"/>
                <a:gd name="T19" fmla="*/ 2147483646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114">
                  <a:moveTo>
                    <a:pt x="78" y="13"/>
                  </a:moveTo>
                  <a:cubicBezTo>
                    <a:pt x="54" y="0"/>
                    <a:pt x="24" y="10"/>
                    <a:pt x="12" y="35"/>
                  </a:cubicBezTo>
                  <a:cubicBezTo>
                    <a:pt x="0" y="59"/>
                    <a:pt x="10" y="89"/>
                    <a:pt x="34" y="102"/>
                  </a:cubicBezTo>
                  <a:cubicBezTo>
                    <a:pt x="59" y="114"/>
                    <a:pt x="88" y="104"/>
                    <a:pt x="101" y="79"/>
                  </a:cubicBezTo>
                  <a:cubicBezTo>
                    <a:pt x="113" y="55"/>
                    <a:pt x="103" y="25"/>
                    <a:pt x="78" y="13"/>
                  </a:cubicBezTo>
                  <a:close/>
                  <a:moveTo>
                    <a:pt x="39" y="92"/>
                  </a:moveTo>
                  <a:cubicBezTo>
                    <a:pt x="19" y="83"/>
                    <a:pt x="12" y="59"/>
                    <a:pt x="21" y="40"/>
                  </a:cubicBezTo>
                  <a:cubicBezTo>
                    <a:pt x="31" y="20"/>
                    <a:pt x="54" y="12"/>
                    <a:pt x="74" y="22"/>
                  </a:cubicBezTo>
                  <a:cubicBezTo>
                    <a:pt x="93" y="32"/>
                    <a:pt x="101" y="55"/>
                    <a:pt x="91" y="75"/>
                  </a:cubicBezTo>
                  <a:cubicBezTo>
                    <a:pt x="82" y="94"/>
                    <a:pt x="58" y="102"/>
                    <a:pt x="39" y="92"/>
                  </a:cubicBezTo>
                  <a:close/>
                </a:path>
              </a:pathLst>
            </a:custGeom>
            <a:solidFill>
              <a:srgbClr val="1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38051"/>
      </p:ext>
    </p:extLst>
  </p:cSld>
  <p:clrMapOvr>
    <a:masterClrMapping/>
  </p:clrMapOvr>
  <p:transition advClick="0" advTm="3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</a:p>
        </p:txBody>
      </p:sp>
    </p:spTree>
    <p:extLst>
      <p:ext uri="{BB962C8B-B14F-4D97-AF65-F5344CB8AC3E}">
        <p14:creationId xmlns:p14="http://schemas.microsoft.com/office/powerpoint/2010/main" val="150554885"/>
      </p:ext>
    </p:extLst>
  </p:cSld>
  <p:clrMapOvr>
    <a:masterClrMapping/>
  </p:clrMapOvr>
  <p:transition advClick="0" advTm="3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</a:p>
        </p:txBody>
      </p:sp>
    </p:spTree>
    <p:extLst>
      <p:ext uri="{BB962C8B-B14F-4D97-AF65-F5344CB8AC3E}">
        <p14:creationId xmlns:p14="http://schemas.microsoft.com/office/powerpoint/2010/main" val="3926370119"/>
      </p:ext>
    </p:extLst>
  </p:cSld>
  <p:clrMapOvr>
    <a:masterClrMapping/>
  </p:clrMapOvr>
  <p:transition advClick="0" advTm="3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</a:p>
        </p:txBody>
      </p:sp>
    </p:spTree>
    <p:extLst>
      <p:ext uri="{BB962C8B-B14F-4D97-AF65-F5344CB8AC3E}">
        <p14:creationId xmlns:p14="http://schemas.microsoft.com/office/powerpoint/2010/main" val="2667872280"/>
      </p:ext>
    </p:extLst>
  </p:cSld>
  <p:clrMapOvr>
    <a:masterClrMapping/>
  </p:clrMapOvr>
  <p:transition advClick="0" advTm="3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72C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95A4037-7E31-44F5-A04C-89C61DF0355C}"/>
              </a:ext>
            </a:extLst>
          </p:cNvPr>
          <p:cNvSpPr/>
          <p:nvPr/>
        </p:nvSpPr>
        <p:spPr>
          <a:xfrm>
            <a:off x="0" y="2209800"/>
            <a:ext cx="4175125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7" name="文本框 4">
            <a:extLst>
              <a:ext uri="{FF2B5EF4-FFF2-40B4-BE49-F238E27FC236}">
                <a16:creationId xmlns:a16="http://schemas.microsoft.com/office/drawing/2014/main" id="{77D9965D-3BBF-4997-92DA-F10B6F1E2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275" y="2103438"/>
            <a:ext cx="56530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</a:p>
        </p:txBody>
      </p:sp>
      <p:sp>
        <p:nvSpPr>
          <p:cNvPr id="31748" name="文本框 29">
            <a:extLst>
              <a:ext uri="{FF2B5EF4-FFF2-40B4-BE49-F238E27FC236}">
                <a16:creationId xmlns:a16="http://schemas.microsoft.com/office/drawing/2014/main" id="{36FF1890-8153-4372-A62D-6636108CE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3405188"/>
            <a:ext cx="541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教师端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考勤情况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810D7BD-C7CB-432D-9B99-C54BF3760213}"/>
              </a:ext>
            </a:extLst>
          </p:cNvPr>
          <p:cNvCxnSpPr/>
          <p:nvPr/>
        </p:nvCxnSpPr>
        <p:spPr>
          <a:xfrm>
            <a:off x="4449763" y="3233738"/>
            <a:ext cx="5410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50" name="组合 14">
            <a:extLst>
              <a:ext uri="{FF2B5EF4-FFF2-40B4-BE49-F238E27FC236}">
                <a16:creationId xmlns:a16="http://schemas.microsoft.com/office/drawing/2014/main" id="{729E0D1E-E73D-42CC-A6C0-8BB89BCAF0B2}"/>
              </a:ext>
            </a:extLst>
          </p:cNvPr>
          <p:cNvGrpSpPr>
            <a:grpSpLocks/>
          </p:cNvGrpSpPr>
          <p:nvPr/>
        </p:nvGrpSpPr>
        <p:grpSpPr bwMode="auto">
          <a:xfrm>
            <a:off x="1139825" y="2484438"/>
            <a:ext cx="1895475" cy="1892300"/>
            <a:chOff x="1139825" y="2484438"/>
            <a:chExt cx="1895475" cy="1892300"/>
          </a:xfrm>
        </p:grpSpPr>
        <p:sp>
          <p:nvSpPr>
            <p:cNvPr id="31751" name="Oval 5">
              <a:extLst>
                <a:ext uri="{FF2B5EF4-FFF2-40B4-BE49-F238E27FC236}">
                  <a16:creationId xmlns:a16="http://schemas.microsoft.com/office/drawing/2014/main" id="{F60F0DBD-B24A-4645-B809-3EF8F68CB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825" y="2484438"/>
              <a:ext cx="1895475" cy="1892300"/>
            </a:xfrm>
            <a:prstGeom prst="ellipse">
              <a:avLst/>
            </a:prstGeom>
            <a:solidFill>
              <a:srgbClr val="E8E8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/>
            </a:p>
          </p:txBody>
        </p:sp>
        <p:sp>
          <p:nvSpPr>
            <p:cNvPr id="31752" name="Freeform 6">
              <a:extLst>
                <a:ext uri="{FF2B5EF4-FFF2-40B4-BE49-F238E27FC236}">
                  <a16:creationId xmlns:a16="http://schemas.microsoft.com/office/drawing/2014/main" id="{807448A0-631F-4643-B2EE-1C0E036D1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763" y="2936876"/>
              <a:ext cx="1498600" cy="1373188"/>
            </a:xfrm>
            <a:custGeom>
              <a:avLst/>
              <a:gdLst>
                <a:gd name="T0" fmla="*/ 2147483646 w 397"/>
                <a:gd name="T1" fmla="*/ 0 h 364"/>
                <a:gd name="T2" fmla="*/ 2147483646 w 397"/>
                <a:gd name="T3" fmla="*/ 2147483646 h 364"/>
                <a:gd name="T4" fmla="*/ 2147483646 w 397"/>
                <a:gd name="T5" fmla="*/ 2147483646 h 364"/>
                <a:gd name="T6" fmla="*/ 0 w 397"/>
                <a:gd name="T7" fmla="*/ 2147483646 h 364"/>
                <a:gd name="T8" fmla="*/ 0 w 397"/>
                <a:gd name="T9" fmla="*/ 2147483646 h 364"/>
                <a:gd name="T10" fmla="*/ 2147483646 w 397"/>
                <a:gd name="T11" fmla="*/ 2147483646 h 364"/>
                <a:gd name="T12" fmla="*/ 2147483646 w 397"/>
                <a:gd name="T13" fmla="*/ 2147483646 h 364"/>
                <a:gd name="T14" fmla="*/ 2147483646 w 397"/>
                <a:gd name="T15" fmla="*/ 0 h 3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7" h="364">
                  <a:moveTo>
                    <a:pt x="147" y="0"/>
                  </a:moveTo>
                  <a:cubicBezTo>
                    <a:pt x="129" y="30"/>
                    <a:pt x="129" y="30"/>
                    <a:pt x="129" y="3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41" y="364"/>
                    <a:pt x="241" y="364"/>
                    <a:pt x="241" y="364"/>
                  </a:cubicBezTo>
                  <a:cubicBezTo>
                    <a:pt x="324" y="331"/>
                    <a:pt x="385" y="255"/>
                    <a:pt x="397" y="163"/>
                  </a:cubicBezTo>
                  <a:lnTo>
                    <a:pt x="147" y="0"/>
                  </a:lnTo>
                  <a:close/>
                </a:path>
              </a:pathLst>
            </a:custGeom>
            <a:solidFill>
              <a:srgbClr val="B0A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3" name="Freeform 7">
              <a:extLst>
                <a:ext uri="{FF2B5EF4-FFF2-40B4-BE49-F238E27FC236}">
                  <a16:creationId xmlns:a16="http://schemas.microsoft.com/office/drawing/2014/main" id="{C9D4C664-6396-4C83-BA84-66C50B4A54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44613" y="2857501"/>
              <a:ext cx="950913" cy="950913"/>
            </a:xfrm>
            <a:custGeom>
              <a:avLst/>
              <a:gdLst>
                <a:gd name="T0" fmla="*/ 2147483646 w 252"/>
                <a:gd name="T1" fmla="*/ 2147483646 h 252"/>
                <a:gd name="T2" fmla="*/ 2147483646 w 252"/>
                <a:gd name="T3" fmla="*/ 2147483646 h 252"/>
                <a:gd name="T4" fmla="*/ 2147483646 w 252"/>
                <a:gd name="T5" fmla="*/ 2147483646 h 252"/>
                <a:gd name="T6" fmla="*/ 2147483646 w 252"/>
                <a:gd name="T7" fmla="*/ 2147483646 h 252"/>
                <a:gd name="T8" fmla="*/ 2147483646 w 252"/>
                <a:gd name="T9" fmla="*/ 2147483646 h 252"/>
                <a:gd name="T10" fmla="*/ 2147483646 w 252"/>
                <a:gd name="T11" fmla="*/ 2147483646 h 252"/>
                <a:gd name="T12" fmla="*/ 2147483646 w 252"/>
                <a:gd name="T13" fmla="*/ 2147483646 h 252"/>
                <a:gd name="T14" fmla="*/ 2147483646 w 252"/>
                <a:gd name="T15" fmla="*/ 2147483646 h 252"/>
                <a:gd name="T16" fmla="*/ 2147483646 w 252"/>
                <a:gd name="T17" fmla="*/ 2147483646 h 252"/>
                <a:gd name="T18" fmla="*/ 2147483646 w 252"/>
                <a:gd name="T19" fmla="*/ 2147483646 h 252"/>
                <a:gd name="T20" fmla="*/ 2147483646 w 252"/>
                <a:gd name="T21" fmla="*/ 2147483646 h 252"/>
                <a:gd name="T22" fmla="*/ 2147483646 w 252"/>
                <a:gd name="T23" fmla="*/ 2147483646 h 252"/>
                <a:gd name="T24" fmla="*/ 2147483646 w 252"/>
                <a:gd name="T25" fmla="*/ 2147483646 h 252"/>
                <a:gd name="T26" fmla="*/ 2147483646 w 252"/>
                <a:gd name="T27" fmla="*/ 2147483646 h 252"/>
                <a:gd name="T28" fmla="*/ 2147483646 w 252"/>
                <a:gd name="T29" fmla="*/ 2147483646 h 252"/>
                <a:gd name="T30" fmla="*/ 2147483646 w 252"/>
                <a:gd name="T31" fmla="*/ 0 h 252"/>
                <a:gd name="T32" fmla="*/ 2147483646 w 252"/>
                <a:gd name="T33" fmla="*/ 0 h 252"/>
                <a:gd name="T34" fmla="*/ 2147483646 w 252"/>
                <a:gd name="T35" fmla="*/ 2147483646 h 252"/>
                <a:gd name="T36" fmla="*/ 2147483646 w 252"/>
                <a:gd name="T37" fmla="*/ 2147483646 h 252"/>
                <a:gd name="T38" fmla="*/ 2147483646 w 252"/>
                <a:gd name="T39" fmla="*/ 2147483646 h 252"/>
                <a:gd name="T40" fmla="*/ 2147483646 w 252"/>
                <a:gd name="T41" fmla="*/ 2147483646 h 252"/>
                <a:gd name="T42" fmla="*/ 2147483646 w 252"/>
                <a:gd name="T43" fmla="*/ 2147483646 h 252"/>
                <a:gd name="T44" fmla="*/ 2147483646 w 252"/>
                <a:gd name="T45" fmla="*/ 2147483646 h 252"/>
                <a:gd name="T46" fmla="*/ 2147483646 w 252"/>
                <a:gd name="T47" fmla="*/ 2147483646 h 252"/>
                <a:gd name="T48" fmla="*/ 2147483646 w 252"/>
                <a:gd name="T49" fmla="*/ 2147483646 h 252"/>
                <a:gd name="T50" fmla="*/ 2147483646 w 252"/>
                <a:gd name="T51" fmla="*/ 2147483646 h 252"/>
                <a:gd name="T52" fmla="*/ 2147483646 w 252"/>
                <a:gd name="T53" fmla="*/ 2147483646 h 252"/>
                <a:gd name="T54" fmla="*/ 2147483646 w 252"/>
                <a:gd name="T55" fmla="*/ 2147483646 h 252"/>
                <a:gd name="T56" fmla="*/ 2147483646 w 252"/>
                <a:gd name="T57" fmla="*/ 2147483646 h 252"/>
                <a:gd name="T58" fmla="*/ 0 w 252"/>
                <a:gd name="T59" fmla="*/ 2147483646 h 252"/>
                <a:gd name="T60" fmla="*/ 0 w 252"/>
                <a:gd name="T61" fmla="*/ 2147483646 h 252"/>
                <a:gd name="T62" fmla="*/ 2147483646 w 252"/>
                <a:gd name="T63" fmla="*/ 2147483646 h 252"/>
                <a:gd name="T64" fmla="*/ 2147483646 w 252"/>
                <a:gd name="T65" fmla="*/ 2147483646 h 252"/>
                <a:gd name="T66" fmla="*/ 2147483646 w 252"/>
                <a:gd name="T67" fmla="*/ 2147483646 h 252"/>
                <a:gd name="T68" fmla="*/ 2147483646 w 252"/>
                <a:gd name="T69" fmla="*/ 2147483646 h 252"/>
                <a:gd name="T70" fmla="*/ 2147483646 w 252"/>
                <a:gd name="T71" fmla="*/ 2147483646 h 252"/>
                <a:gd name="T72" fmla="*/ 2147483646 w 252"/>
                <a:gd name="T73" fmla="*/ 2147483646 h 252"/>
                <a:gd name="T74" fmla="*/ 2147483646 w 252"/>
                <a:gd name="T75" fmla="*/ 2147483646 h 252"/>
                <a:gd name="T76" fmla="*/ 2147483646 w 252"/>
                <a:gd name="T77" fmla="*/ 2147483646 h 252"/>
                <a:gd name="T78" fmla="*/ 2147483646 w 252"/>
                <a:gd name="T79" fmla="*/ 2147483646 h 252"/>
                <a:gd name="T80" fmla="*/ 2147483646 w 252"/>
                <a:gd name="T81" fmla="*/ 2147483646 h 252"/>
                <a:gd name="T82" fmla="*/ 2147483646 w 252"/>
                <a:gd name="T83" fmla="*/ 2147483646 h 252"/>
                <a:gd name="T84" fmla="*/ 2147483646 w 252"/>
                <a:gd name="T85" fmla="*/ 2147483646 h 252"/>
                <a:gd name="T86" fmla="*/ 2147483646 w 252"/>
                <a:gd name="T87" fmla="*/ 2147483646 h 252"/>
                <a:gd name="T88" fmla="*/ 2147483646 w 252"/>
                <a:gd name="T89" fmla="*/ 2147483646 h 252"/>
                <a:gd name="T90" fmla="*/ 2147483646 w 252"/>
                <a:gd name="T91" fmla="*/ 2147483646 h 252"/>
                <a:gd name="T92" fmla="*/ 2147483646 w 252"/>
                <a:gd name="T93" fmla="*/ 2147483646 h 252"/>
                <a:gd name="T94" fmla="*/ 2147483646 w 252"/>
                <a:gd name="T95" fmla="*/ 2147483646 h 252"/>
                <a:gd name="T96" fmla="*/ 2147483646 w 252"/>
                <a:gd name="T97" fmla="*/ 2147483646 h 252"/>
                <a:gd name="T98" fmla="*/ 2147483646 w 252"/>
                <a:gd name="T99" fmla="*/ 2147483646 h 252"/>
                <a:gd name="T100" fmla="*/ 2147483646 w 252"/>
                <a:gd name="T101" fmla="*/ 2147483646 h 252"/>
                <a:gd name="T102" fmla="*/ 2147483646 w 252"/>
                <a:gd name="T103" fmla="*/ 2147483646 h 252"/>
                <a:gd name="T104" fmla="*/ 2147483646 w 252"/>
                <a:gd name="T105" fmla="*/ 2147483646 h 252"/>
                <a:gd name="T106" fmla="*/ 2147483646 w 252"/>
                <a:gd name="T107" fmla="*/ 2147483646 h 252"/>
                <a:gd name="T108" fmla="*/ 2147483646 w 252"/>
                <a:gd name="T109" fmla="*/ 2147483646 h 252"/>
                <a:gd name="T110" fmla="*/ 2147483646 w 252"/>
                <a:gd name="T111" fmla="*/ 2147483646 h 252"/>
                <a:gd name="T112" fmla="*/ 2147483646 w 252"/>
                <a:gd name="T113" fmla="*/ 2147483646 h 252"/>
                <a:gd name="T114" fmla="*/ 2147483646 w 252"/>
                <a:gd name="T115" fmla="*/ 2147483646 h 252"/>
                <a:gd name="T116" fmla="*/ 2147483646 w 252"/>
                <a:gd name="T117" fmla="*/ 2147483646 h 252"/>
                <a:gd name="T118" fmla="*/ 2147483646 w 252"/>
                <a:gd name="T119" fmla="*/ 2147483646 h 252"/>
                <a:gd name="T120" fmla="*/ 2147483646 w 252"/>
                <a:gd name="T121" fmla="*/ 2147483646 h 252"/>
                <a:gd name="T122" fmla="*/ 2147483646 w 252"/>
                <a:gd name="T123" fmla="*/ 2147483646 h 2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52" h="252">
                  <a:moveTo>
                    <a:pt x="242" y="154"/>
                  </a:moveTo>
                  <a:cubicBezTo>
                    <a:pt x="247" y="154"/>
                    <a:pt x="252" y="150"/>
                    <a:pt x="252" y="145"/>
                  </a:cubicBezTo>
                  <a:cubicBezTo>
                    <a:pt x="252" y="107"/>
                    <a:pt x="252" y="107"/>
                    <a:pt x="252" y="107"/>
                  </a:cubicBezTo>
                  <a:cubicBezTo>
                    <a:pt x="252" y="102"/>
                    <a:pt x="247" y="98"/>
                    <a:pt x="242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3" y="98"/>
                    <a:pt x="218" y="95"/>
                    <a:pt x="217" y="92"/>
                  </a:cubicBezTo>
                  <a:cubicBezTo>
                    <a:pt x="215" y="89"/>
                    <a:pt x="214" y="77"/>
                    <a:pt x="218" y="7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2" y="60"/>
                    <a:pt x="232" y="54"/>
                    <a:pt x="228" y="50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198" y="20"/>
                    <a:pt x="192" y="20"/>
                    <a:pt x="188" y="24"/>
                  </a:cubicBezTo>
                  <a:cubicBezTo>
                    <a:pt x="177" y="35"/>
                    <a:pt x="177" y="35"/>
                    <a:pt x="177" y="35"/>
                  </a:cubicBezTo>
                  <a:cubicBezTo>
                    <a:pt x="173" y="39"/>
                    <a:pt x="167" y="41"/>
                    <a:pt x="165" y="40"/>
                  </a:cubicBezTo>
                  <a:cubicBezTo>
                    <a:pt x="162" y="38"/>
                    <a:pt x="154" y="32"/>
                    <a:pt x="154" y="26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0"/>
                    <a:pt x="97" y="4"/>
                    <a:pt x="97" y="10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33"/>
                    <a:pt x="95" y="38"/>
                    <a:pt x="93" y="39"/>
                  </a:cubicBezTo>
                  <a:cubicBezTo>
                    <a:pt x="90" y="40"/>
                    <a:pt x="80" y="40"/>
                    <a:pt x="76" y="37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0" y="20"/>
                    <a:pt x="53" y="20"/>
                    <a:pt x="50" y="2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0" y="54"/>
                    <a:pt x="20" y="60"/>
                    <a:pt x="23" y="64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40" y="80"/>
                    <a:pt x="42" y="86"/>
                    <a:pt x="41" y="88"/>
                  </a:cubicBezTo>
                  <a:cubicBezTo>
                    <a:pt x="40" y="91"/>
                    <a:pt x="33" y="98"/>
                    <a:pt x="27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4" y="98"/>
                    <a:pt x="0" y="102"/>
                    <a:pt x="0" y="10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50"/>
                    <a:pt x="4" y="154"/>
                    <a:pt x="9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31" y="154"/>
                    <a:pt x="36" y="157"/>
                    <a:pt x="37" y="160"/>
                  </a:cubicBezTo>
                  <a:cubicBezTo>
                    <a:pt x="38" y="163"/>
                    <a:pt x="38" y="173"/>
                    <a:pt x="35" y="177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0" y="192"/>
                    <a:pt x="20" y="198"/>
                    <a:pt x="23" y="202"/>
                  </a:cubicBezTo>
                  <a:cubicBezTo>
                    <a:pt x="50" y="228"/>
                    <a:pt x="50" y="228"/>
                    <a:pt x="50" y="228"/>
                  </a:cubicBezTo>
                  <a:cubicBezTo>
                    <a:pt x="53" y="232"/>
                    <a:pt x="60" y="232"/>
                    <a:pt x="63" y="228"/>
                  </a:cubicBezTo>
                  <a:cubicBezTo>
                    <a:pt x="73" y="218"/>
                    <a:pt x="73" y="218"/>
                    <a:pt x="73" y="218"/>
                  </a:cubicBezTo>
                  <a:cubicBezTo>
                    <a:pt x="77" y="215"/>
                    <a:pt x="83" y="213"/>
                    <a:pt x="86" y="215"/>
                  </a:cubicBezTo>
                  <a:cubicBezTo>
                    <a:pt x="89" y="216"/>
                    <a:pt x="97" y="224"/>
                    <a:pt x="97" y="229"/>
                  </a:cubicBezTo>
                  <a:cubicBezTo>
                    <a:pt x="97" y="242"/>
                    <a:pt x="97" y="242"/>
                    <a:pt x="97" y="242"/>
                  </a:cubicBezTo>
                  <a:cubicBezTo>
                    <a:pt x="97" y="248"/>
                    <a:pt x="102" y="252"/>
                    <a:pt x="107" y="252"/>
                  </a:cubicBezTo>
                  <a:cubicBezTo>
                    <a:pt x="144" y="252"/>
                    <a:pt x="144" y="252"/>
                    <a:pt x="144" y="252"/>
                  </a:cubicBezTo>
                  <a:cubicBezTo>
                    <a:pt x="150" y="252"/>
                    <a:pt x="154" y="248"/>
                    <a:pt x="154" y="242"/>
                  </a:cubicBezTo>
                  <a:cubicBezTo>
                    <a:pt x="154" y="231"/>
                    <a:pt x="154" y="231"/>
                    <a:pt x="154" y="231"/>
                  </a:cubicBezTo>
                  <a:cubicBezTo>
                    <a:pt x="154" y="225"/>
                    <a:pt x="157" y="220"/>
                    <a:pt x="160" y="219"/>
                  </a:cubicBezTo>
                  <a:cubicBezTo>
                    <a:pt x="164" y="218"/>
                    <a:pt x="176" y="216"/>
                    <a:pt x="180" y="220"/>
                  </a:cubicBezTo>
                  <a:cubicBezTo>
                    <a:pt x="188" y="228"/>
                    <a:pt x="188" y="228"/>
                    <a:pt x="188" y="228"/>
                  </a:cubicBezTo>
                  <a:cubicBezTo>
                    <a:pt x="192" y="232"/>
                    <a:pt x="198" y="232"/>
                    <a:pt x="202" y="228"/>
                  </a:cubicBezTo>
                  <a:cubicBezTo>
                    <a:pt x="228" y="202"/>
                    <a:pt x="228" y="202"/>
                    <a:pt x="228" y="202"/>
                  </a:cubicBezTo>
                  <a:cubicBezTo>
                    <a:pt x="232" y="198"/>
                    <a:pt x="232" y="192"/>
                    <a:pt x="228" y="188"/>
                  </a:cubicBezTo>
                  <a:cubicBezTo>
                    <a:pt x="220" y="180"/>
                    <a:pt x="220" y="180"/>
                    <a:pt x="220" y="180"/>
                  </a:cubicBezTo>
                  <a:cubicBezTo>
                    <a:pt x="216" y="176"/>
                    <a:pt x="214" y="171"/>
                    <a:pt x="216" y="167"/>
                  </a:cubicBezTo>
                  <a:cubicBezTo>
                    <a:pt x="217" y="164"/>
                    <a:pt x="225" y="154"/>
                    <a:pt x="230" y="154"/>
                  </a:cubicBezTo>
                  <a:lnTo>
                    <a:pt x="242" y="154"/>
                  </a:lnTo>
                  <a:close/>
                  <a:moveTo>
                    <a:pt x="128" y="205"/>
                  </a:moveTo>
                  <a:cubicBezTo>
                    <a:pt x="86" y="205"/>
                    <a:pt x="51" y="171"/>
                    <a:pt x="51" y="128"/>
                  </a:cubicBezTo>
                  <a:cubicBezTo>
                    <a:pt x="51" y="86"/>
                    <a:pt x="86" y="52"/>
                    <a:pt x="128" y="52"/>
                  </a:cubicBezTo>
                  <a:cubicBezTo>
                    <a:pt x="170" y="52"/>
                    <a:pt x="205" y="86"/>
                    <a:pt x="205" y="128"/>
                  </a:cubicBezTo>
                  <a:cubicBezTo>
                    <a:pt x="205" y="171"/>
                    <a:pt x="170" y="205"/>
                    <a:pt x="128" y="205"/>
                  </a:cubicBezTo>
                  <a:close/>
                </a:path>
              </a:pathLst>
            </a:custGeom>
            <a:solidFill>
              <a:srgbClr val="B74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4" name="Freeform 8">
              <a:extLst>
                <a:ext uri="{FF2B5EF4-FFF2-40B4-BE49-F238E27FC236}">
                  <a16:creationId xmlns:a16="http://schemas.microsoft.com/office/drawing/2014/main" id="{81FCB0A1-4B47-438D-BE63-18694F8C83B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536700" y="3054351"/>
              <a:ext cx="581025" cy="576263"/>
            </a:xfrm>
            <a:custGeom>
              <a:avLst/>
              <a:gdLst>
                <a:gd name="T0" fmla="*/ 2147483646 w 154"/>
                <a:gd name="T1" fmla="*/ 0 h 153"/>
                <a:gd name="T2" fmla="*/ 0 w 154"/>
                <a:gd name="T3" fmla="*/ 2147483646 h 153"/>
                <a:gd name="T4" fmla="*/ 2147483646 w 154"/>
                <a:gd name="T5" fmla="*/ 2147483646 h 153"/>
                <a:gd name="T6" fmla="*/ 2147483646 w 154"/>
                <a:gd name="T7" fmla="*/ 2147483646 h 153"/>
                <a:gd name="T8" fmla="*/ 2147483646 w 154"/>
                <a:gd name="T9" fmla="*/ 0 h 153"/>
                <a:gd name="T10" fmla="*/ 2147483646 w 154"/>
                <a:gd name="T11" fmla="*/ 2147483646 h 153"/>
                <a:gd name="T12" fmla="*/ 2147483646 w 154"/>
                <a:gd name="T13" fmla="*/ 2147483646 h 153"/>
                <a:gd name="T14" fmla="*/ 2147483646 w 154"/>
                <a:gd name="T15" fmla="*/ 2147483646 h 153"/>
                <a:gd name="T16" fmla="*/ 2147483646 w 154"/>
                <a:gd name="T17" fmla="*/ 2147483646 h 153"/>
                <a:gd name="T18" fmla="*/ 2147483646 w 154"/>
                <a:gd name="T19" fmla="*/ 2147483646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4" h="153">
                  <a:moveTo>
                    <a:pt x="77" y="0"/>
                  </a:moveTo>
                  <a:cubicBezTo>
                    <a:pt x="35" y="0"/>
                    <a:pt x="0" y="34"/>
                    <a:pt x="0" y="76"/>
                  </a:cubicBezTo>
                  <a:cubicBezTo>
                    <a:pt x="0" y="119"/>
                    <a:pt x="35" y="153"/>
                    <a:pt x="77" y="153"/>
                  </a:cubicBezTo>
                  <a:cubicBezTo>
                    <a:pt x="119" y="153"/>
                    <a:pt x="154" y="119"/>
                    <a:pt x="154" y="76"/>
                  </a:cubicBezTo>
                  <a:cubicBezTo>
                    <a:pt x="154" y="34"/>
                    <a:pt x="119" y="0"/>
                    <a:pt x="77" y="0"/>
                  </a:cubicBezTo>
                  <a:close/>
                  <a:moveTo>
                    <a:pt x="77" y="137"/>
                  </a:moveTo>
                  <a:cubicBezTo>
                    <a:pt x="44" y="137"/>
                    <a:pt x="17" y="110"/>
                    <a:pt x="17" y="76"/>
                  </a:cubicBezTo>
                  <a:cubicBezTo>
                    <a:pt x="17" y="43"/>
                    <a:pt x="44" y="16"/>
                    <a:pt x="77" y="16"/>
                  </a:cubicBezTo>
                  <a:cubicBezTo>
                    <a:pt x="110" y="16"/>
                    <a:pt x="138" y="43"/>
                    <a:pt x="138" y="76"/>
                  </a:cubicBezTo>
                  <a:cubicBezTo>
                    <a:pt x="138" y="110"/>
                    <a:pt x="110" y="137"/>
                    <a:pt x="77" y="137"/>
                  </a:cubicBezTo>
                  <a:close/>
                </a:path>
              </a:pathLst>
            </a:custGeom>
            <a:solidFill>
              <a:srgbClr val="1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5" name="Freeform 9">
              <a:extLst>
                <a:ext uri="{FF2B5EF4-FFF2-40B4-BE49-F238E27FC236}">
                  <a16:creationId xmlns:a16="http://schemas.microsoft.com/office/drawing/2014/main" id="{371E3BA6-9886-410D-92A7-821171D94D2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219325" y="3340101"/>
              <a:ext cx="622300" cy="619125"/>
            </a:xfrm>
            <a:custGeom>
              <a:avLst/>
              <a:gdLst>
                <a:gd name="T0" fmla="*/ 2147483646 w 165"/>
                <a:gd name="T1" fmla="*/ 2147483646 h 164"/>
                <a:gd name="T2" fmla="*/ 2147483646 w 165"/>
                <a:gd name="T3" fmla="*/ 2147483646 h 164"/>
                <a:gd name="T4" fmla="*/ 2147483646 w 165"/>
                <a:gd name="T5" fmla="*/ 2147483646 h 164"/>
                <a:gd name="T6" fmla="*/ 2147483646 w 165"/>
                <a:gd name="T7" fmla="*/ 2147483646 h 164"/>
                <a:gd name="T8" fmla="*/ 2147483646 w 165"/>
                <a:gd name="T9" fmla="*/ 2147483646 h 164"/>
                <a:gd name="T10" fmla="*/ 2147483646 w 165"/>
                <a:gd name="T11" fmla="*/ 2147483646 h 164"/>
                <a:gd name="T12" fmla="*/ 2147483646 w 165"/>
                <a:gd name="T13" fmla="*/ 2147483646 h 164"/>
                <a:gd name="T14" fmla="*/ 2147483646 w 165"/>
                <a:gd name="T15" fmla="*/ 2147483646 h 164"/>
                <a:gd name="T16" fmla="*/ 2147483646 w 165"/>
                <a:gd name="T17" fmla="*/ 2147483646 h 164"/>
                <a:gd name="T18" fmla="*/ 2147483646 w 165"/>
                <a:gd name="T19" fmla="*/ 2147483646 h 164"/>
                <a:gd name="T20" fmla="*/ 2147483646 w 165"/>
                <a:gd name="T21" fmla="*/ 2147483646 h 164"/>
                <a:gd name="T22" fmla="*/ 2147483646 w 165"/>
                <a:gd name="T23" fmla="*/ 2147483646 h 164"/>
                <a:gd name="T24" fmla="*/ 2147483646 w 165"/>
                <a:gd name="T25" fmla="*/ 2147483646 h 164"/>
                <a:gd name="T26" fmla="*/ 2147483646 w 165"/>
                <a:gd name="T27" fmla="*/ 2147483646 h 164"/>
                <a:gd name="T28" fmla="*/ 2147483646 w 165"/>
                <a:gd name="T29" fmla="*/ 2147483646 h 164"/>
                <a:gd name="T30" fmla="*/ 2147483646 w 165"/>
                <a:gd name="T31" fmla="*/ 2147483646 h 164"/>
                <a:gd name="T32" fmla="*/ 2147483646 w 165"/>
                <a:gd name="T33" fmla="*/ 2147483646 h 164"/>
                <a:gd name="T34" fmla="*/ 2147483646 w 165"/>
                <a:gd name="T35" fmla="*/ 2147483646 h 164"/>
                <a:gd name="T36" fmla="*/ 2147483646 w 165"/>
                <a:gd name="T37" fmla="*/ 2147483646 h 164"/>
                <a:gd name="T38" fmla="*/ 2147483646 w 165"/>
                <a:gd name="T39" fmla="*/ 2147483646 h 164"/>
                <a:gd name="T40" fmla="*/ 2147483646 w 165"/>
                <a:gd name="T41" fmla="*/ 2147483646 h 164"/>
                <a:gd name="T42" fmla="*/ 2147483646 w 165"/>
                <a:gd name="T43" fmla="*/ 2147483646 h 164"/>
                <a:gd name="T44" fmla="*/ 2147483646 w 165"/>
                <a:gd name="T45" fmla="*/ 2147483646 h 164"/>
                <a:gd name="T46" fmla="*/ 2147483646 w 165"/>
                <a:gd name="T47" fmla="*/ 2147483646 h 164"/>
                <a:gd name="T48" fmla="*/ 2147483646 w 165"/>
                <a:gd name="T49" fmla="*/ 2147483646 h 164"/>
                <a:gd name="T50" fmla="*/ 2147483646 w 165"/>
                <a:gd name="T51" fmla="*/ 2147483646 h 164"/>
                <a:gd name="T52" fmla="*/ 2147483646 w 165"/>
                <a:gd name="T53" fmla="*/ 2147483646 h 164"/>
                <a:gd name="T54" fmla="*/ 2147483646 w 165"/>
                <a:gd name="T55" fmla="*/ 2147483646 h 164"/>
                <a:gd name="T56" fmla="*/ 2147483646 w 165"/>
                <a:gd name="T57" fmla="*/ 2147483646 h 164"/>
                <a:gd name="T58" fmla="*/ 2147483646 w 165"/>
                <a:gd name="T59" fmla="*/ 2147483646 h 164"/>
                <a:gd name="T60" fmla="*/ 2147483646 w 165"/>
                <a:gd name="T61" fmla="*/ 2147483646 h 164"/>
                <a:gd name="T62" fmla="*/ 2147483646 w 165"/>
                <a:gd name="T63" fmla="*/ 2147483646 h 164"/>
                <a:gd name="T64" fmla="*/ 2147483646 w 165"/>
                <a:gd name="T65" fmla="*/ 2147483646 h 164"/>
                <a:gd name="T66" fmla="*/ 2147483646 w 165"/>
                <a:gd name="T67" fmla="*/ 2147483646 h 164"/>
                <a:gd name="T68" fmla="*/ 2147483646 w 165"/>
                <a:gd name="T69" fmla="*/ 2147483646 h 164"/>
                <a:gd name="T70" fmla="*/ 2147483646 w 165"/>
                <a:gd name="T71" fmla="*/ 2147483646 h 164"/>
                <a:gd name="T72" fmla="*/ 2147483646 w 165"/>
                <a:gd name="T73" fmla="*/ 2147483646 h 164"/>
                <a:gd name="T74" fmla="*/ 2147483646 w 165"/>
                <a:gd name="T75" fmla="*/ 2147483646 h 164"/>
                <a:gd name="T76" fmla="*/ 2147483646 w 165"/>
                <a:gd name="T77" fmla="*/ 2147483646 h 164"/>
                <a:gd name="T78" fmla="*/ 2147483646 w 165"/>
                <a:gd name="T79" fmla="*/ 2147483646 h 164"/>
                <a:gd name="T80" fmla="*/ 2147483646 w 165"/>
                <a:gd name="T81" fmla="*/ 2147483646 h 164"/>
                <a:gd name="T82" fmla="*/ 2147483646 w 165"/>
                <a:gd name="T83" fmla="*/ 2147483646 h 164"/>
                <a:gd name="T84" fmla="*/ 2147483646 w 165"/>
                <a:gd name="T85" fmla="*/ 2147483646 h 164"/>
                <a:gd name="T86" fmla="*/ 2147483646 w 165"/>
                <a:gd name="T87" fmla="*/ 2147483646 h 164"/>
                <a:gd name="T88" fmla="*/ 2147483646 w 165"/>
                <a:gd name="T89" fmla="*/ 2147483646 h 164"/>
                <a:gd name="T90" fmla="*/ 2147483646 w 165"/>
                <a:gd name="T91" fmla="*/ 2147483646 h 164"/>
                <a:gd name="T92" fmla="*/ 2147483646 w 165"/>
                <a:gd name="T93" fmla="*/ 2147483646 h 164"/>
                <a:gd name="T94" fmla="*/ 2147483646 w 165"/>
                <a:gd name="T95" fmla="*/ 2147483646 h 164"/>
                <a:gd name="T96" fmla="*/ 2147483646 w 165"/>
                <a:gd name="T97" fmla="*/ 2147483646 h 164"/>
                <a:gd name="T98" fmla="*/ 2147483646 w 165"/>
                <a:gd name="T99" fmla="*/ 2147483646 h 164"/>
                <a:gd name="T100" fmla="*/ 2147483646 w 165"/>
                <a:gd name="T101" fmla="*/ 2147483646 h 164"/>
                <a:gd name="T102" fmla="*/ 2147483646 w 165"/>
                <a:gd name="T103" fmla="*/ 2147483646 h 164"/>
                <a:gd name="T104" fmla="*/ 2147483646 w 165"/>
                <a:gd name="T105" fmla="*/ 2147483646 h 164"/>
                <a:gd name="T106" fmla="*/ 2147483646 w 165"/>
                <a:gd name="T107" fmla="*/ 2147483646 h 164"/>
                <a:gd name="T108" fmla="*/ 2147483646 w 165"/>
                <a:gd name="T109" fmla="*/ 2147483646 h 164"/>
                <a:gd name="T110" fmla="*/ 2147483646 w 165"/>
                <a:gd name="T111" fmla="*/ 2147483646 h 164"/>
                <a:gd name="T112" fmla="*/ 2147483646 w 165"/>
                <a:gd name="T113" fmla="*/ 2147483646 h 164"/>
                <a:gd name="T114" fmla="*/ 2147483646 w 165"/>
                <a:gd name="T115" fmla="*/ 2147483646 h 164"/>
                <a:gd name="T116" fmla="*/ 2147483646 w 165"/>
                <a:gd name="T117" fmla="*/ 2147483646 h 164"/>
                <a:gd name="T118" fmla="*/ 2147483646 w 165"/>
                <a:gd name="T119" fmla="*/ 2147483646 h 164"/>
                <a:gd name="T120" fmla="*/ 2147483646 w 165"/>
                <a:gd name="T121" fmla="*/ 2147483646 h 164"/>
                <a:gd name="T122" fmla="*/ 2147483646 w 165"/>
                <a:gd name="T123" fmla="*/ 2147483646 h 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5" h="164">
                  <a:moveTo>
                    <a:pt x="142" y="132"/>
                  </a:moveTo>
                  <a:cubicBezTo>
                    <a:pt x="145" y="134"/>
                    <a:pt x="149" y="132"/>
                    <a:pt x="150" y="12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5"/>
                    <a:pt x="161" y="101"/>
                    <a:pt x="158" y="99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47" y="94"/>
                    <a:pt x="145" y="91"/>
                    <a:pt x="145" y="89"/>
                  </a:cubicBezTo>
                  <a:cubicBezTo>
                    <a:pt x="145" y="86"/>
                    <a:pt x="148" y="79"/>
                    <a:pt x="151" y="78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3" y="74"/>
                    <a:pt x="165" y="71"/>
                    <a:pt x="164" y="68"/>
                  </a:cubicBezTo>
                  <a:cubicBezTo>
                    <a:pt x="156" y="45"/>
                    <a:pt x="156" y="45"/>
                    <a:pt x="156" y="45"/>
                  </a:cubicBezTo>
                  <a:cubicBezTo>
                    <a:pt x="155" y="41"/>
                    <a:pt x="151" y="40"/>
                    <a:pt x="148" y="41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5"/>
                    <a:pt x="131" y="45"/>
                    <a:pt x="130" y="43"/>
                  </a:cubicBezTo>
                  <a:cubicBezTo>
                    <a:pt x="129" y="42"/>
                    <a:pt x="126" y="35"/>
                    <a:pt x="128" y="32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4" y="20"/>
                    <a:pt x="133" y="16"/>
                    <a:pt x="130" y="1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5" y="2"/>
                    <a:pt x="101" y="3"/>
                    <a:pt x="100" y="6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20"/>
                    <a:pt x="90" y="22"/>
                    <a:pt x="88" y="22"/>
                  </a:cubicBezTo>
                  <a:cubicBezTo>
                    <a:pt x="87" y="22"/>
                    <a:pt x="81" y="19"/>
                    <a:pt x="80" y="16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2"/>
                    <a:pt x="71" y="0"/>
                    <a:pt x="68" y="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10"/>
                    <a:pt x="40" y="13"/>
                    <a:pt x="41" y="1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6" y="31"/>
                    <a:pt x="46" y="34"/>
                    <a:pt x="44" y="36"/>
                  </a:cubicBezTo>
                  <a:cubicBezTo>
                    <a:pt x="43" y="37"/>
                    <a:pt x="37" y="39"/>
                    <a:pt x="34" y="3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0"/>
                    <a:pt x="17" y="32"/>
                    <a:pt x="15" y="35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3" y="59"/>
                    <a:pt x="4" y="63"/>
                    <a:pt x="7" y="65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20" y="71"/>
                    <a:pt x="22" y="74"/>
                    <a:pt x="22" y="76"/>
                  </a:cubicBezTo>
                  <a:cubicBezTo>
                    <a:pt x="21" y="78"/>
                    <a:pt x="18" y="84"/>
                    <a:pt x="15" y="8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90"/>
                    <a:pt x="0" y="93"/>
                    <a:pt x="1" y="96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10" y="123"/>
                    <a:pt x="14" y="124"/>
                    <a:pt x="17" y="123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9" y="119"/>
                    <a:pt x="32" y="120"/>
                    <a:pt x="34" y="122"/>
                  </a:cubicBezTo>
                  <a:cubicBezTo>
                    <a:pt x="35" y="124"/>
                    <a:pt x="38" y="131"/>
                    <a:pt x="36" y="134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1" y="144"/>
                    <a:pt x="32" y="148"/>
                    <a:pt x="35" y="15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60" y="162"/>
                    <a:pt x="64" y="161"/>
                    <a:pt x="65" y="158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70" y="148"/>
                    <a:pt x="74" y="145"/>
                    <a:pt x="76" y="146"/>
                  </a:cubicBezTo>
                  <a:cubicBezTo>
                    <a:pt x="78" y="146"/>
                    <a:pt x="86" y="149"/>
                    <a:pt x="87" y="152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62"/>
                    <a:pt x="94" y="164"/>
                    <a:pt x="97" y="163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3" y="154"/>
                    <a:pt x="125" y="151"/>
                    <a:pt x="124" y="148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0" y="137"/>
                    <a:pt x="121" y="133"/>
                    <a:pt x="123" y="132"/>
                  </a:cubicBezTo>
                  <a:cubicBezTo>
                    <a:pt x="125" y="130"/>
                    <a:pt x="132" y="127"/>
                    <a:pt x="135" y="129"/>
                  </a:cubicBezTo>
                  <a:lnTo>
                    <a:pt x="142" y="132"/>
                  </a:lnTo>
                  <a:close/>
                  <a:moveTo>
                    <a:pt x="61" y="129"/>
                  </a:moveTo>
                  <a:cubicBezTo>
                    <a:pt x="37" y="116"/>
                    <a:pt x="27" y="86"/>
                    <a:pt x="39" y="62"/>
                  </a:cubicBezTo>
                  <a:cubicBezTo>
                    <a:pt x="51" y="37"/>
                    <a:pt x="81" y="27"/>
                    <a:pt x="105" y="40"/>
                  </a:cubicBezTo>
                  <a:cubicBezTo>
                    <a:pt x="130" y="52"/>
                    <a:pt x="140" y="82"/>
                    <a:pt x="128" y="106"/>
                  </a:cubicBezTo>
                  <a:cubicBezTo>
                    <a:pt x="115" y="131"/>
                    <a:pt x="86" y="141"/>
                    <a:pt x="61" y="129"/>
                  </a:cubicBezTo>
                  <a:close/>
                </a:path>
              </a:pathLst>
            </a:custGeom>
            <a:solidFill>
              <a:srgbClr val="F4D7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6" name="Freeform 10">
              <a:extLst>
                <a:ext uri="{FF2B5EF4-FFF2-40B4-BE49-F238E27FC236}">
                  <a16:creationId xmlns:a16="http://schemas.microsoft.com/office/drawing/2014/main" id="{760D67B3-E763-42C2-ABB6-090CD46EC3A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320925" y="3441701"/>
              <a:ext cx="427038" cy="430213"/>
            </a:xfrm>
            <a:custGeom>
              <a:avLst/>
              <a:gdLst>
                <a:gd name="T0" fmla="*/ 2147483646 w 113"/>
                <a:gd name="T1" fmla="*/ 2147483646 h 114"/>
                <a:gd name="T2" fmla="*/ 2147483646 w 113"/>
                <a:gd name="T3" fmla="*/ 2147483646 h 114"/>
                <a:gd name="T4" fmla="*/ 2147483646 w 113"/>
                <a:gd name="T5" fmla="*/ 2147483646 h 114"/>
                <a:gd name="T6" fmla="*/ 2147483646 w 113"/>
                <a:gd name="T7" fmla="*/ 2147483646 h 114"/>
                <a:gd name="T8" fmla="*/ 2147483646 w 113"/>
                <a:gd name="T9" fmla="*/ 2147483646 h 114"/>
                <a:gd name="T10" fmla="*/ 2147483646 w 113"/>
                <a:gd name="T11" fmla="*/ 2147483646 h 114"/>
                <a:gd name="T12" fmla="*/ 2147483646 w 113"/>
                <a:gd name="T13" fmla="*/ 2147483646 h 114"/>
                <a:gd name="T14" fmla="*/ 2147483646 w 113"/>
                <a:gd name="T15" fmla="*/ 2147483646 h 114"/>
                <a:gd name="T16" fmla="*/ 2147483646 w 113"/>
                <a:gd name="T17" fmla="*/ 2147483646 h 114"/>
                <a:gd name="T18" fmla="*/ 2147483646 w 113"/>
                <a:gd name="T19" fmla="*/ 2147483646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114">
                  <a:moveTo>
                    <a:pt x="78" y="13"/>
                  </a:moveTo>
                  <a:cubicBezTo>
                    <a:pt x="54" y="0"/>
                    <a:pt x="24" y="10"/>
                    <a:pt x="12" y="35"/>
                  </a:cubicBezTo>
                  <a:cubicBezTo>
                    <a:pt x="0" y="59"/>
                    <a:pt x="10" y="89"/>
                    <a:pt x="34" y="102"/>
                  </a:cubicBezTo>
                  <a:cubicBezTo>
                    <a:pt x="59" y="114"/>
                    <a:pt x="88" y="104"/>
                    <a:pt x="101" y="79"/>
                  </a:cubicBezTo>
                  <a:cubicBezTo>
                    <a:pt x="113" y="55"/>
                    <a:pt x="103" y="25"/>
                    <a:pt x="78" y="13"/>
                  </a:cubicBezTo>
                  <a:close/>
                  <a:moveTo>
                    <a:pt x="39" y="92"/>
                  </a:moveTo>
                  <a:cubicBezTo>
                    <a:pt x="19" y="83"/>
                    <a:pt x="12" y="59"/>
                    <a:pt x="21" y="40"/>
                  </a:cubicBezTo>
                  <a:cubicBezTo>
                    <a:pt x="31" y="20"/>
                    <a:pt x="54" y="12"/>
                    <a:pt x="74" y="22"/>
                  </a:cubicBezTo>
                  <a:cubicBezTo>
                    <a:pt x="93" y="32"/>
                    <a:pt x="101" y="55"/>
                    <a:pt x="91" y="75"/>
                  </a:cubicBezTo>
                  <a:cubicBezTo>
                    <a:pt x="82" y="94"/>
                    <a:pt x="58" y="102"/>
                    <a:pt x="39" y="92"/>
                  </a:cubicBezTo>
                  <a:close/>
                </a:path>
              </a:pathLst>
            </a:custGeom>
            <a:solidFill>
              <a:srgbClr val="1F2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advClick="0" advTm="3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>
            <a:extLst>
              <a:ext uri="{FF2B5EF4-FFF2-40B4-BE49-F238E27FC236}">
                <a16:creationId xmlns:a16="http://schemas.microsoft.com/office/drawing/2014/main" id="{B68001F0-8646-45F3-B27B-F8C1CA604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2" y="850900"/>
            <a:ext cx="4862146" cy="628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组合 45">
            <a:extLst>
              <a:ext uri="{FF2B5EF4-FFF2-40B4-BE49-F238E27FC236}">
                <a16:creationId xmlns:a16="http://schemas.microsoft.com/office/drawing/2014/main" id="{B1CB3ED6-EFB6-446E-B512-5A4FBAF6131A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2C7F5FD-A2E0-4BB9-838D-608991D31F5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A74CFF7-5A8C-4ACA-B00D-4628BF93EEC2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04" name="文本框 47">
            <a:extLst>
              <a:ext uri="{FF2B5EF4-FFF2-40B4-BE49-F238E27FC236}">
                <a16:creationId xmlns:a16="http://schemas.microsoft.com/office/drawing/2014/main" id="{C5A84284-854B-42E4-9273-9A2DE96EA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376238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爱剪辑-我的视频(0)">
            <a:hlinkClick r:id="" action="ppaction://media"/>
            <a:extLst>
              <a:ext uri="{FF2B5EF4-FFF2-40B4-BE49-F238E27FC236}">
                <a16:creationId xmlns:a16="http://schemas.microsoft.com/office/drawing/2014/main" id="{B84E8CEB-FEE0-4549-A57A-6D625D5C8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530" t="4175" r="34530" b="551"/>
          <a:stretch/>
        </p:blipFill>
        <p:spPr>
          <a:xfrm>
            <a:off x="4756640" y="1696924"/>
            <a:ext cx="2488222" cy="4448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AABBCC-C25B-4B52-97C4-9AB16FD3C5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5" y="1641113"/>
            <a:ext cx="2565294" cy="45605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409A19-AEDF-4BFA-BAEE-251C01CEE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38" y="1304137"/>
            <a:ext cx="2723444" cy="48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37486"/>
      </p:ext>
    </p:ext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>
            <a:extLst>
              <a:ext uri="{FF2B5EF4-FFF2-40B4-BE49-F238E27FC236}">
                <a16:creationId xmlns:a16="http://schemas.microsoft.com/office/drawing/2014/main" id="{B68001F0-8646-45F3-B27B-F8C1CA604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287" y="831851"/>
            <a:ext cx="4888795" cy="632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组合 45">
            <a:extLst>
              <a:ext uri="{FF2B5EF4-FFF2-40B4-BE49-F238E27FC236}">
                <a16:creationId xmlns:a16="http://schemas.microsoft.com/office/drawing/2014/main" id="{B1CB3ED6-EFB6-446E-B512-5A4FBAF6131A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2C7F5FD-A2E0-4BB9-838D-608991D31F5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A74CFF7-5A8C-4ACA-B00D-4628BF93EEC2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04" name="文本框 47">
            <a:extLst>
              <a:ext uri="{FF2B5EF4-FFF2-40B4-BE49-F238E27FC236}">
                <a16:creationId xmlns:a16="http://schemas.microsoft.com/office/drawing/2014/main" id="{C5A84284-854B-42E4-9273-9A2DE96EA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376238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学生端</a:t>
            </a:r>
          </a:p>
        </p:txBody>
      </p:sp>
      <p:pic>
        <p:nvPicPr>
          <p:cNvPr id="8" name="爱剪辑-1(0)">
            <a:hlinkClick r:id="" action="ppaction://media"/>
            <a:extLst>
              <a:ext uri="{FF2B5EF4-FFF2-40B4-BE49-F238E27FC236}">
                <a16:creationId xmlns:a16="http://schemas.microsoft.com/office/drawing/2014/main" id="{D703700A-6BF5-44F2-BD98-FD3F14F48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282" t="-195" r="34726" b="-479"/>
          <a:stretch/>
        </p:blipFill>
        <p:spPr>
          <a:xfrm>
            <a:off x="4450125" y="1692876"/>
            <a:ext cx="2539760" cy="44490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8398DC-8F75-48AE-8368-8A57EB515D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1" y="1606597"/>
            <a:ext cx="2549867" cy="45353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C3968B-5B5F-4B56-88D4-97B4586206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03" y="1549121"/>
            <a:ext cx="2747477" cy="48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91675"/>
      </p:ext>
    </p:ext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组合 45">
            <a:extLst>
              <a:ext uri="{FF2B5EF4-FFF2-40B4-BE49-F238E27FC236}">
                <a16:creationId xmlns:a16="http://schemas.microsoft.com/office/drawing/2014/main" id="{3EBB32FD-1903-48CA-9289-A810082B05B7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2289429-04FF-4BFE-94E1-E72418868D54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96F2884B-C4FD-4178-900E-5E8FEE430BA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891" name="文本框 47">
            <a:extLst>
              <a:ext uri="{FF2B5EF4-FFF2-40B4-BE49-F238E27FC236}">
                <a16:creationId xmlns:a16="http://schemas.microsoft.com/office/drawing/2014/main" id="{6337E2F3-F77C-4CC6-B005-AB866DCE1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37892" name="图片占位符 5">
            <a:extLst>
              <a:ext uri="{FF2B5EF4-FFF2-40B4-BE49-F238E27FC236}">
                <a16:creationId xmlns:a16="http://schemas.microsoft.com/office/drawing/2014/main" id="{EFFC04EF-6E15-4557-8490-AA411AC9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F9AA9727-6603-4503-94B6-83750D19EA9B}"/>
              </a:ext>
            </a:extLst>
          </p:cNvPr>
          <p:cNvSpPr/>
          <p:nvPr/>
        </p:nvSpPr>
        <p:spPr>
          <a:xfrm>
            <a:off x="0" y="0"/>
            <a:ext cx="12192000" cy="4859338"/>
          </a:xfrm>
          <a:prstGeom prst="rect">
            <a:avLst/>
          </a:prstGeom>
          <a:solidFill>
            <a:srgbClr val="44546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Straight Connector 108">
            <a:extLst>
              <a:ext uri="{FF2B5EF4-FFF2-40B4-BE49-F238E27FC236}">
                <a16:creationId xmlns:a16="http://schemas.microsoft.com/office/drawing/2014/main" id="{E01EC837-846C-47E3-935D-FBA8612E8C15}"/>
              </a:ext>
            </a:extLst>
          </p:cNvPr>
          <p:cNvCxnSpPr/>
          <p:nvPr/>
        </p:nvCxnSpPr>
        <p:spPr>
          <a:xfrm>
            <a:off x="750888" y="5226050"/>
            <a:ext cx="0" cy="835025"/>
          </a:xfrm>
          <a:prstGeom prst="line">
            <a:avLst/>
          </a:prstGeom>
          <a:ln w="76200">
            <a:solidFill>
              <a:srgbClr val="445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484E8D-5608-4FE4-8888-8A78691B58F9}"/>
              </a:ext>
            </a:extLst>
          </p:cNvPr>
          <p:cNvGrpSpPr>
            <a:grpSpLocks/>
          </p:cNvGrpSpPr>
          <p:nvPr/>
        </p:nvGrpSpPr>
        <p:grpSpPr bwMode="auto">
          <a:xfrm>
            <a:off x="1008063" y="5405438"/>
            <a:ext cx="2811462" cy="787400"/>
            <a:chOff x="1008063" y="5405438"/>
            <a:chExt cx="2811462" cy="787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9F660EC-A7B7-4627-8C05-FC37B7DF0676}"/>
                </a:ext>
              </a:extLst>
            </p:cNvPr>
            <p:cNvSpPr/>
            <p:nvPr/>
          </p:nvSpPr>
          <p:spPr>
            <a:xfrm>
              <a:off x="1008063" y="5405438"/>
              <a:ext cx="404812" cy="40481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7907" name="TextBox 13">
              <a:extLst>
                <a:ext uri="{FF2B5EF4-FFF2-40B4-BE49-F238E27FC236}">
                  <a16:creationId xmlns:a16="http://schemas.microsoft.com/office/drawing/2014/main" id="{3D2EA941-4E97-47F4-A112-CBF3F3C02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7350" y="5405438"/>
              <a:ext cx="2162175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对一个专业</a:t>
              </a:r>
              <a:r>
                <a:rPr lang="en-US" altLang="zh-CN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81</a:t>
              </a:r>
              <a:r>
                <a:rPr lang="zh-CN" altLang="en-US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人的课堂进行考勤测试</a:t>
              </a: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1600" b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6" name="图片 6">
            <a:extLst>
              <a:ext uri="{FF2B5EF4-FFF2-40B4-BE49-F238E27FC236}">
                <a16:creationId xmlns:a16="http://schemas.microsoft.com/office/drawing/2014/main" id="{F7B2CDFD-A2FD-41A6-857F-49BAF38E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408" y="897627"/>
            <a:ext cx="5160680" cy="37033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2DD39121-CE29-45CE-89E3-28A7D9256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69" y="877709"/>
            <a:ext cx="6428157" cy="37432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8" name="组合 45">
            <a:extLst>
              <a:ext uri="{FF2B5EF4-FFF2-40B4-BE49-F238E27FC236}">
                <a16:creationId xmlns:a16="http://schemas.microsoft.com/office/drawing/2014/main" id="{70CEF5F4-3FC9-45C1-81D5-C957E09F6667}"/>
              </a:ext>
            </a:extLst>
          </p:cNvPr>
          <p:cNvGrpSpPr>
            <a:grpSpLocks/>
          </p:cNvGrpSpPr>
          <p:nvPr/>
        </p:nvGrpSpPr>
        <p:grpSpPr bwMode="auto">
          <a:xfrm>
            <a:off x="0" y="148327"/>
            <a:ext cx="12190413" cy="549275"/>
            <a:chOff x="0" y="292608"/>
            <a:chExt cx="12190828" cy="548640"/>
          </a:xfrm>
          <a:solidFill>
            <a:schemeClr val="bg1">
              <a:lumMod val="95000"/>
            </a:schemeClr>
          </a:solidFill>
        </p:grpSpPr>
        <p:sp>
          <p:nvSpPr>
            <p:cNvPr id="49" name="矩形 42">
              <a:extLst>
                <a:ext uri="{FF2B5EF4-FFF2-40B4-BE49-F238E27FC236}">
                  <a16:creationId xmlns:a16="http://schemas.microsoft.com/office/drawing/2014/main" id="{CFDF6792-F210-4C32-8242-4EB23F68F80E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39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F942A52-4620-4B2E-B46A-7C41C41BE8F6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899" name="文本框 47">
            <a:extLst>
              <a:ext uri="{FF2B5EF4-FFF2-40B4-BE49-F238E27FC236}">
                <a16:creationId xmlns:a16="http://schemas.microsoft.com/office/drawing/2014/main" id="{50740125-389E-4143-94E6-7AA78158E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212725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考勤结果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864F56E-E8F4-40C9-BCE9-D1BA93016067}"/>
              </a:ext>
            </a:extLst>
          </p:cNvPr>
          <p:cNvGrpSpPr>
            <a:grpSpLocks/>
          </p:cNvGrpSpPr>
          <p:nvPr/>
        </p:nvGrpSpPr>
        <p:grpSpPr bwMode="auto">
          <a:xfrm>
            <a:off x="4433888" y="5405438"/>
            <a:ext cx="4540250" cy="836612"/>
            <a:chOff x="4433888" y="5405438"/>
            <a:chExt cx="4540250" cy="836612"/>
          </a:xfrm>
        </p:grpSpPr>
        <p:sp>
          <p:nvSpPr>
            <p:cNvPr id="52" name="Oval 27">
              <a:extLst>
                <a:ext uri="{FF2B5EF4-FFF2-40B4-BE49-F238E27FC236}">
                  <a16:creationId xmlns:a16="http://schemas.microsoft.com/office/drawing/2014/main" id="{EA711DAA-D9FC-40C8-9715-28F164FB3736}"/>
                </a:ext>
              </a:extLst>
            </p:cNvPr>
            <p:cNvSpPr/>
            <p:nvPr/>
          </p:nvSpPr>
          <p:spPr>
            <a:xfrm>
              <a:off x="4433888" y="5405438"/>
              <a:ext cx="404812" cy="40481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37905" name="TextBox 13">
              <a:extLst>
                <a:ext uri="{FF2B5EF4-FFF2-40B4-BE49-F238E27FC236}">
                  <a16:creationId xmlns:a16="http://schemas.microsoft.com/office/drawing/2014/main" id="{FB72AF5B-6DCB-477B-B382-5DB871879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0950" y="5405438"/>
              <a:ext cx="3913188" cy="836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人脸分割</a:t>
              </a:r>
              <a:r>
                <a:rPr lang="en-US" altLang="zh-CN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 </a:t>
              </a:r>
              <a:r>
                <a:rPr lang="zh-CN" altLang="en-US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提取特征</a:t>
              </a:r>
              <a:endParaRPr lang="en-US" altLang="zh-CN" sz="1600" b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人脸匹配</a:t>
              </a:r>
              <a:r>
                <a:rPr lang="en-US" altLang="zh-CN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 </a:t>
              </a:r>
              <a:r>
                <a:rPr lang="zh-CN" altLang="en-US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返回结果</a:t>
              </a: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1600" b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697DB69-E47B-4150-B120-362DD3D68995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5273675"/>
            <a:ext cx="3703638" cy="739775"/>
            <a:chOff x="7680325" y="5273675"/>
            <a:chExt cx="3703638" cy="739775"/>
          </a:xfrm>
        </p:grpSpPr>
        <p:sp>
          <p:nvSpPr>
            <p:cNvPr id="54" name="Oval 27">
              <a:extLst>
                <a:ext uri="{FF2B5EF4-FFF2-40B4-BE49-F238E27FC236}">
                  <a16:creationId xmlns:a16="http://schemas.microsoft.com/office/drawing/2014/main" id="{359DE39D-A3E6-403B-9B93-6E400DC4B1A3}"/>
                </a:ext>
              </a:extLst>
            </p:cNvPr>
            <p:cNvSpPr/>
            <p:nvPr/>
          </p:nvSpPr>
          <p:spPr>
            <a:xfrm>
              <a:off x="7680325" y="5419725"/>
              <a:ext cx="404813" cy="4048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37903" name="TextBox 13">
              <a:extLst>
                <a:ext uri="{FF2B5EF4-FFF2-40B4-BE49-F238E27FC236}">
                  <a16:creationId xmlns:a16="http://schemas.microsoft.com/office/drawing/2014/main" id="{EBAE0226-DFC5-4891-ABF5-7140969CA0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2150" y="5273675"/>
              <a:ext cx="3071813" cy="739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第一次识别成功</a:t>
              </a:r>
              <a:r>
                <a:rPr lang="en-US" altLang="zh-CN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75</a:t>
              </a:r>
              <a:r>
                <a:rPr lang="zh-CN" altLang="en-US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人，识别率</a:t>
              </a:r>
              <a:r>
                <a:rPr lang="en-US" altLang="zh-CN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92.5%</a:t>
              </a:r>
              <a:r>
                <a:rPr lang="zh-CN" altLang="en-US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，后对未识别成功的</a:t>
              </a:r>
              <a:r>
                <a:rPr lang="en-US" altLang="zh-CN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  <a:r>
                <a:rPr lang="zh-CN" altLang="en-US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人考勤，识别成功，识别率</a:t>
              </a:r>
              <a:r>
                <a:rPr lang="en-US" altLang="zh-CN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100%</a:t>
              </a:r>
              <a:r>
                <a:rPr lang="zh-CN" altLang="en-US" sz="1600" b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600" b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72C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5D2DE34-EDFC-4E4F-8DE1-722D7CACE648}"/>
              </a:ext>
            </a:extLst>
          </p:cNvPr>
          <p:cNvSpPr/>
          <p:nvPr/>
        </p:nvSpPr>
        <p:spPr>
          <a:xfrm>
            <a:off x="0" y="2209800"/>
            <a:ext cx="4175125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1" name="文本框 4">
            <a:extLst>
              <a:ext uri="{FF2B5EF4-FFF2-40B4-BE49-F238E27FC236}">
                <a16:creationId xmlns:a16="http://schemas.microsoft.com/office/drawing/2014/main" id="{2BBC2EB7-B329-4FDC-82D7-C8325E369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275" y="2103438"/>
            <a:ext cx="56530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grpSp>
        <p:nvGrpSpPr>
          <p:cNvPr id="17412" name="组合 28">
            <a:extLst>
              <a:ext uri="{FF2B5EF4-FFF2-40B4-BE49-F238E27FC236}">
                <a16:creationId xmlns:a16="http://schemas.microsoft.com/office/drawing/2014/main" id="{3AA40030-22DF-4D75-BDDD-3FFC9D359BE9}"/>
              </a:ext>
            </a:extLst>
          </p:cNvPr>
          <p:cNvGrpSpPr>
            <a:grpSpLocks/>
          </p:cNvGrpSpPr>
          <p:nvPr/>
        </p:nvGrpSpPr>
        <p:grpSpPr bwMode="auto">
          <a:xfrm>
            <a:off x="1054100" y="2398713"/>
            <a:ext cx="2035175" cy="2038350"/>
            <a:chOff x="1038226" y="2382838"/>
            <a:chExt cx="2093913" cy="2097088"/>
          </a:xfrm>
        </p:grpSpPr>
        <p:sp>
          <p:nvSpPr>
            <p:cNvPr id="17415" name="Oval 5">
              <a:extLst>
                <a:ext uri="{FF2B5EF4-FFF2-40B4-BE49-F238E27FC236}">
                  <a16:creationId xmlns:a16="http://schemas.microsoft.com/office/drawing/2014/main" id="{D06A4B13-D5FC-4028-8229-9E3091265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226" y="2382838"/>
              <a:ext cx="2093913" cy="2097088"/>
            </a:xfrm>
            <a:prstGeom prst="ellipse">
              <a:avLst/>
            </a:prstGeom>
            <a:solidFill>
              <a:srgbClr val="9CC3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16" name="Freeform 6">
              <a:extLst>
                <a:ext uri="{FF2B5EF4-FFF2-40B4-BE49-F238E27FC236}">
                  <a16:creationId xmlns:a16="http://schemas.microsoft.com/office/drawing/2014/main" id="{99F2E036-00BF-4686-B3C3-240BE45B4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676" y="2728913"/>
              <a:ext cx="1033463" cy="1751013"/>
            </a:xfrm>
            <a:custGeom>
              <a:avLst/>
              <a:gdLst>
                <a:gd name="T0" fmla="*/ 2147483646 w 248"/>
                <a:gd name="T1" fmla="*/ 2147483646 h 420"/>
                <a:gd name="T2" fmla="*/ 2147483646 w 248"/>
                <a:gd name="T3" fmla="*/ 2147483646 h 420"/>
                <a:gd name="T4" fmla="*/ 2147483646 w 248"/>
                <a:gd name="T5" fmla="*/ 0 h 420"/>
                <a:gd name="T6" fmla="*/ 2147483646 w 248"/>
                <a:gd name="T7" fmla="*/ 2147483646 h 420"/>
                <a:gd name="T8" fmla="*/ 2147483646 w 248"/>
                <a:gd name="T9" fmla="*/ 2147483646 h 420"/>
                <a:gd name="T10" fmla="*/ 2147483646 w 248"/>
                <a:gd name="T11" fmla="*/ 2147483646 h 420"/>
                <a:gd name="T12" fmla="*/ 0 w 248"/>
                <a:gd name="T13" fmla="*/ 2147483646 h 420"/>
                <a:gd name="T14" fmla="*/ 0 w 248"/>
                <a:gd name="T15" fmla="*/ 2147483646 h 420"/>
                <a:gd name="T16" fmla="*/ 2147483646 w 248"/>
                <a:gd name="T17" fmla="*/ 2147483646 h 420"/>
                <a:gd name="T18" fmla="*/ 2147483646 w 248"/>
                <a:gd name="T19" fmla="*/ 2147483646 h 4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420">
                  <a:moveTo>
                    <a:pt x="245" y="132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215"/>
                    <a:pt x="32" y="215"/>
                    <a:pt x="32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37" y="418"/>
                    <a:pt x="248" y="306"/>
                    <a:pt x="248" y="169"/>
                  </a:cubicBezTo>
                  <a:cubicBezTo>
                    <a:pt x="248" y="156"/>
                    <a:pt x="247" y="144"/>
                    <a:pt x="245" y="132"/>
                  </a:cubicBezTo>
                  <a:close/>
                </a:path>
              </a:pathLst>
            </a:custGeom>
            <a:solidFill>
              <a:srgbClr val="6E9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7" name="Freeform 7">
              <a:extLst>
                <a:ext uri="{FF2B5EF4-FFF2-40B4-BE49-F238E27FC236}">
                  <a16:creationId xmlns:a16="http://schemas.microsoft.com/office/drawing/2014/main" id="{2845B90E-FF86-4BE3-8E34-616DD6880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963" y="4049713"/>
              <a:ext cx="95250" cy="430213"/>
            </a:xfrm>
            <a:custGeom>
              <a:avLst/>
              <a:gdLst>
                <a:gd name="T0" fmla="*/ 0 w 23"/>
                <a:gd name="T1" fmla="*/ 0 h 103"/>
                <a:gd name="T2" fmla="*/ 0 w 23"/>
                <a:gd name="T3" fmla="*/ 2147483646 h 103"/>
                <a:gd name="T4" fmla="*/ 2147483646 w 23"/>
                <a:gd name="T5" fmla="*/ 2147483646 h 103"/>
                <a:gd name="T6" fmla="*/ 2147483646 w 23"/>
                <a:gd name="T7" fmla="*/ 0 h 103"/>
                <a:gd name="T8" fmla="*/ 0 w 23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03">
                  <a:moveTo>
                    <a:pt x="0" y="0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8" y="102"/>
                    <a:pt x="15" y="103"/>
                    <a:pt x="23" y="103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8" name="Freeform 8">
              <a:extLst>
                <a:ext uri="{FF2B5EF4-FFF2-40B4-BE49-F238E27FC236}">
                  <a16:creationId xmlns:a16="http://schemas.microsoft.com/office/drawing/2014/main" id="{4B8E4EB1-59D7-40C9-B766-664D36BFF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213" y="4049713"/>
              <a:ext cx="84138" cy="430213"/>
            </a:xfrm>
            <a:custGeom>
              <a:avLst/>
              <a:gdLst>
                <a:gd name="T0" fmla="*/ 0 w 20"/>
                <a:gd name="T1" fmla="*/ 0 h 103"/>
                <a:gd name="T2" fmla="*/ 0 w 20"/>
                <a:gd name="T3" fmla="*/ 2147483646 h 103"/>
                <a:gd name="T4" fmla="*/ 2147483646 w 20"/>
                <a:gd name="T5" fmla="*/ 2147483646 h 103"/>
                <a:gd name="T6" fmla="*/ 2147483646 w 20"/>
                <a:gd name="T7" fmla="*/ 2147483646 h 103"/>
                <a:gd name="T8" fmla="*/ 2147483646 w 20"/>
                <a:gd name="T9" fmla="*/ 0 h 103"/>
                <a:gd name="T10" fmla="*/ 0 w 20"/>
                <a:gd name="T11" fmla="*/ 0 h 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103">
                  <a:moveTo>
                    <a:pt x="0" y="0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3"/>
                  </a:cubicBezTo>
                  <a:cubicBezTo>
                    <a:pt x="8" y="103"/>
                    <a:pt x="14" y="102"/>
                    <a:pt x="20" y="10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9" name="Freeform 9">
              <a:extLst>
                <a:ext uri="{FF2B5EF4-FFF2-40B4-BE49-F238E27FC236}">
                  <a16:creationId xmlns:a16="http://schemas.microsoft.com/office/drawing/2014/main" id="{D39DF2A0-537A-4F75-BF86-C30E1132D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126" y="3595688"/>
              <a:ext cx="209550" cy="471488"/>
            </a:xfrm>
            <a:custGeom>
              <a:avLst/>
              <a:gdLst>
                <a:gd name="T0" fmla="*/ 2147483646 w 50"/>
                <a:gd name="T1" fmla="*/ 0 h 113"/>
                <a:gd name="T2" fmla="*/ 2147483646 w 50"/>
                <a:gd name="T3" fmla="*/ 0 h 113"/>
                <a:gd name="T4" fmla="*/ 0 w 50"/>
                <a:gd name="T5" fmla="*/ 2147483646 h 113"/>
                <a:gd name="T6" fmla="*/ 0 w 50"/>
                <a:gd name="T7" fmla="*/ 2147483646 h 113"/>
                <a:gd name="T8" fmla="*/ 2147483646 w 50"/>
                <a:gd name="T9" fmla="*/ 2147483646 h 113"/>
                <a:gd name="T10" fmla="*/ 2147483646 w 50"/>
                <a:gd name="T11" fmla="*/ 2147483646 h 113"/>
                <a:gd name="T12" fmla="*/ 2147483646 w 50"/>
                <a:gd name="T13" fmla="*/ 0 h 1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113">
                  <a:moveTo>
                    <a:pt x="5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6" y="113"/>
                    <a:pt x="14" y="113"/>
                  </a:cubicBezTo>
                  <a:cubicBezTo>
                    <a:pt x="46" y="113"/>
                    <a:pt x="46" y="113"/>
                    <a:pt x="46" y="113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Freeform 10">
              <a:extLst>
                <a:ext uri="{FF2B5EF4-FFF2-40B4-BE49-F238E27FC236}">
                  <a16:creationId xmlns:a16="http://schemas.microsoft.com/office/drawing/2014/main" id="{72D423C8-4E97-4104-881A-0429F9690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213" y="3595688"/>
              <a:ext cx="192088" cy="471488"/>
            </a:xfrm>
            <a:custGeom>
              <a:avLst/>
              <a:gdLst>
                <a:gd name="T0" fmla="*/ 2147483646 w 46"/>
                <a:gd name="T1" fmla="*/ 0 h 113"/>
                <a:gd name="T2" fmla="*/ 0 w 46"/>
                <a:gd name="T3" fmla="*/ 0 h 113"/>
                <a:gd name="T4" fmla="*/ 0 w 46"/>
                <a:gd name="T5" fmla="*/ 2147483646 h 113"/>
                <a:gd name="T6" fmla="*/ 0 w 46"/>
                <a:gd name="T7" fmla="*/ 2147483646 h 113"/>
                <a:gd name="T8" fmla="*/ 0 w 46"/>
                <a:gd name="T9" fmla="*/ 2147483646 h 113"/>
                <a:gd name="T10" fmla="*/ 2147483646 w 46"/>
                <a:gd name="T11" fmla="*/ 2147483646 h 113"/>
                <a:gd name="T12" fmla="*/ 2147483646 w 46"/>
                <a:gd name="T13" fmla="*/ 2147483646 h 113"/>
                <a:gd name="T14" fmla="*/ 2147483646 w 46"/>
                <a:gd name="T15" fmla="*/ 2147483646 h 113"/>
                <a:gd name="T16" fmla="*/ 2147483646 w 46"/>
                <a:gd name="T17" fmla="*/ 0 h 1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6" h="113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39" y="113"/>
                    <a:pt x="46" y="108"/>
                    <a:pt x="46" y="10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4"/>
                    <a:pt x="39" y="0"/>
                    <a:pt x="31" y="0"/>
                  </a:cubicBezTo>
                  <a:close/>
                </a:path>
              </a:pathLst>
            </a:custGeom>
            <a:solidFill>
              <a:srgbClr val="D9D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Freeform 11">
              <a:extLst>
                <a:ext uri="{FF2B5EF4-FFF2-40B4-BE49-F238E27FC236}">
                  <a16:creationId xmlns:a16="http://schemas.microsoft.com/office/drawing/2014/main" id="{44420D5C-C1D4-415B-BA30-8E15CDEC9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613" y="2728913"/>
              <a:ext cx="461963" cy="61913"/>
            </a:xfrm>
            <a:custGeom>
              <a:avLst/>
              <a:gdLst>
                <a:gd name="T0" fmla="*/ 2147483646 w 111"/>
                <a:gd name="T1" fmla="*/ 2147483646 h 15"/>
                <a:gd name="T2" fmla="*/ 2147483646 w 111"/>
                <a:gd name="T3" fmla="*/ 2147483646 h 15"/>
                <a:gd name="T4" fmla="*/ 2147483646 w 111"/>
                <a:gd name="T5" fmla="*/ 0 h 15"/>
                <a:gd name="T6" fmla="*/ 2147483646 w 111"/>
                <a:gd name="T7" fmla="*/ 0 h 15"/>
                <a:gd name="T8" fmla="*/ 0 w 111"/>
                <a:gd name="T9" fmla="*/ 2147483646 h 15"/>
                <a:gd name="T10" fmla="*/ 0 w 111"/>
                <a:gd name="T11" fmla="*/ 2147483646 h 15"/>
                <a:gd name="T12" fmla="*/ 2147483646 w 111"/>
                <a:gd name="T13" fmla="*/ 2147483646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5">
                  <a:moveTo>
                    <a:pt x="111" y="15"/>
                  </a:moveTo>
                  <a:cubicBezTo>
                    <a:pt x="111" y="12"/>
                    <a:pt x="111" y="12"/>
                    <a:pt x="111" y="12"/>
                  </a:cubicBezTo>
                  <a:cubicBezTo>
                    <a:pt x="111" y="5"/>
                    <a:pt x="106" y="0"/>
                    <a:pt x="1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111" y="15"/>
                  </a:ln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2" name="Freeform 12">
              <a:extLst>
                <a:ext uri="{FF2B5EF4-FFF2-40B4-BE49-F238E27FC236}">
                  <a16:creationId xmlns:a16="http://schemas.microsoft.com/office/drawing/2014/main" id="{CA527158-D2D1-4098-8A0A-406168A6F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213" y="2728913"/>
              <a:ext cx="233363" cy="61913"/>
            </a:xfrm>
            <a:custGeom>
              <a:avLst/>
              <a:gdLst>
                <a:gd name="T0" fmla="*/ 2147483646 w 56"/>
                <a:gd name="T1" fmla="*/ 0 h 15"/>
                <a:gd name="T2" fmla="*/ 0 w 56"/>
                <a:gd name="T3" fmla="*/ 0 h 15"/>
                <a:gd name="T4" fmla="*/ 0 w 56"/>
                <a:gd name="T5" fmla="*/ 2147483646 h 15"/>
                <a:gd name="T6" fmla="*/ 2147483646 w 56"/>
                <a:gd name="T7" fmla="*/ 2147483646 h 15"/>
                <a:gd name="T8" fmla="*/ 2147483646 w 56"/>
                <a:gd name="T9" fmla="*/ 2147483646 h 15"/>
                <a:gd name="T10" fmla="*/ 2147483646 w 56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15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5"/>
                    <a:pt x="51" y="0"/>
                    <a:pt x="45" y="0"/>
                  </a:cubicBezTo>
                  <a:close/>
                </a:path>
              </a:pathLst>
            </a:custGeom>
            <a:solidFill>
              <a:srgbClr val="D9D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3" name="Rectangle 13">
              <a:extLst>
                <a:ext uri="{FF2B5EF4-FFF2-40B4-BE49-F238E27FC236}">
                  <a16:creationId xmlns:a16="http://schemas.microsoft.com/office/drawing/2014/main" id="{EF86AEC5-BE24-46A0-852C-578D27B5D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613" y="2778125"/>
              <a:ext cx="461963" cy="530225"/>
            </a:xfrm>
            <a:prstGeom prst="rect">
              <a:avLst/>
            </a:prstGeom>
            <a:solidFill>
              <a:srgbClr val="2C1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24" name="Freeform 14">
              <a:extLst>
                <a:ext uri="{FF2B5EF4-FFF2-40B4-BE49-F238E27FC236}">
                  <a16:creationId xmlns:a16="http://schemas.microsoft.com/office/drawing/2014/main" id="{550C9F5F-1E99-4182-A009-CC351589E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213" y="2778125"/>
              <a:ext cx="233363" cy="530225"/>
            </a:xfrm>
            <a:custGeom>
              <a:avLst/>
              <a:gdLst>
                <a:gd name="T0" fmla="*/ 0 w 147"/>
                <a:gd name="T1" fmla="*/ 0 h 334"/>
                <a:gd name="T2" fmla="*/ 0 w 147"/>
                <a:gd name="T3" fmla="*/ 2147483646 h 334"/>
                <a:gd name="T4" fmla="*/ 0 w 147"/>
                <a:gd name="T5" fmla="*/ 2147483646 h 334"/>
                <a:gd name="T6" fmla="*/ 0 w 147"/>
                <a:gd name="T7" fmla="*/ 2147483646 h 334"/>
                <a:gd name="T8" fmla="*/ 2147483646 w 147"/>
                <a:gd name="T9" fmla="*/ 2147483646 h 334"/>
                <a:gd name="T10" fmla="*/ 2147483646 w 147"/>
                <a:gd name="T11" fmla="*/ 0 h 334"/>
                <a:gd name="T12" fmla="*/ 0 w 147"/>
                <a:gd name="T13" fmla="*/ 0 h 3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7" h="334">
                  <a:moveTo>
                    <a:pt x="0" y="0"/>
                  </a:moveTo>
                  <a:lnTo>
                    <a:pt x="0" y="226"/>
                  </a:lnTo>
                  <a:lnTo>
                    <a:pt x="0" y="334"/>
                  </a:lnTo>
                  <a:lnTo>
                    <a:pt x="147" y="334"/>
                  </a:lnTo>
                  <a:lnTo>
                    <a:pt x="1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15">
              <a:extLst>
                <a:ext uri="{FF2B5EF4-FFF2-40B4-BE49-F238E27FC236}">
                  <a16:creationId xmlns:a16="http://schemas.microsoft.com/office/drawing/2014/main" id="{AF49A172-6905-4FA0-8C73-FC4EC08A6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6" y="3233738"/>
              <a:ext cx="282575" cy="625475"/>
            </a:xfrm>
            <a:custGeom>
              <a:avLst/>
              <a:gdLst>
                <a:gd name="T0" fmla="*/ 2147483646 w 68"/>
                <a:gd name="T1" fmla="*/ 0 h 150"/>
                <a:gd name="T2" fmla="*/ 2147483646 w 68"/>
                <a:gd name="T3" fmla="*/ 0 h 150"/>
                <a:gd name="T4" fmla="*/ 0 w 68"/>
                <a:gd name="T5" fmla="*/ 2147483646 h 150"/>
                <a:gd name="T6" fmla="*/ 0 w 68"/>
                <a:gd name="T7" fmla="*/ 2147483646 h 150"/>
                <a:gd name="T8" fmla="*/ 2147483646 w 68"/>
                <a:gd name="T9" fmla="*/ 2147483646 h 150"/>
                <a:gd name="T10" fmla="*/ 2147483646 w 68"/>
                <a:gd name="T11" fmla="*/ 2147483646 h 150"/>
                <a:gd name="T12" fmla="*/ 2147483646 w 68"/>
                <a:gd name="T13" fmla="*/ 0 h 1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" h="150">
                  <a:moveTo>
                    <a:pt x="6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3"/>
                    <a:pt x="0" y="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7"/>
                    <a:pt x="5" y="150"/>
                    <a:pt x="10" y="150"/>
                  </a:cubicBezTo>
                  <a:cubicBezTo>
                    <a:pt x="68" y="150"/>
                    <a:pt x="68" y="150"/>
                    <a:pt x="68" y="15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16">
              <a:extLst>
                <a:ext uri="{FF2B5EF4-FFF2-40B4-BE49-F238E27FC236}">
                  <a16:creationId xmlns:a16="http://schemas.microsoft.com/office/drawing/2014/main" id="{04233945-B9F2-4FEE-908F-4EE8853B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213" y="3233738"/>
              <a:ext cx="274638" cy="625475"/>
            </a:xfrm>
            <a:custGeom>
              <a:avLst/>
              <a:gdLst>
                <a:gd name="T0" fmla="*/ 2147483646 w 66"/>
                <a:gd name="T1" fmla="*/ 0 h 150"/>
                <a:gd name="T2" fmla="*/ 0 w 66"/>
                <a:gd name="T3" fmla="*/ 0 h 150"/>
                <a:gd name="T4" fmla="*/ 0 w 66"/>
                <a:gd name="T5" fmla="*/ 2147483646 h 150"/>
                <a:gd name="T6" fmla="*/ 0 w 66"/>
                <a:gd name="T7" fmla="*/ 2147483646 h 150"/>
                <a:gd name="T8" fmla="*/ 0 w 66"/>
                <a:gd name="T9" fmla="*/ 2147483646 h 150"/>
                <a:gd name="T10" fmla="*/ 2147483646 w 66"/>
                <a:gd name="T11" fmla="*/ 2147483646 h 150"/>
                <a:gd name="T12" fmla="*/ 2147483646 w 66"/>
                <a:gd name="T13" fmla="*/ 2147483646 h 150"/>
                <a:gd name="T14" fmla="*/ 2147483646 w 66"/>
                <a:gd name="T15" fmla="*/ 2147483646 h 150"/>
                <a:gd name="T16" fmla="*/ 2147483646 w 66"/>
                <a:gd name="T17" fmla="*/ 0 h 1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150">
                  <a:moveTo>
                    <a:pt x="5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61" y="150"/>
                    <a:pt x="66" y="147"/>
                    <a:pt x="66" y="143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3"/>
                    <a:pt x="61" y="0"/>
                    <a:pt x="56" y="0"/>
                  </a:cubicBezTo>
                  <a:close/>
                </a:path>
              </a:pathLst>
            </a:custGeom>
            <a:solidFill>
              <a:srgbClr val="D9D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Rectangle 17">
              <a:extLst>
                <a:ext uri="{FF2B5EF4-FFF2-40B4-BE49-F238E27FC236}">
                  <a16:creationId xmlns:a16="http://schemas.microsoft.com/office/drawing/2014/main" id="{F546A741-4B21-477C-A63A-382B55F2D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288" y="2874963"/>
              <a:ext cx="136525" cy="100013"/>
            </a:xfrm>
            <a:prstGeom prst="rect">
              <a:avLst/>
            </a:prstGeom>
            <a:solidFill>
              <a:srgbClr val="FFF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28" name="Rectangle 18">
              <a:extLst>
                <a:ext uri="{FF2B5EF4-FFF2-40B4-BE49-F238E27FC236}">
                  <a16:creationId xmlns:a16="http://schemas.microsoft.com/office/drawing/2014/main" id="{D867EC8B-FF14-469F-872E-01F3A2606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88" y="2874963"/>
              <a:ext cx="138113" cy="100013"/>
            </a:xfrm>
            <a:prstGeom prst="rect">
              <a:avLst/>
            </a:prstGeom>
            <a:solidFill>
              <a:srgbClr val="D9D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29" name="Freeform 19">
              <a:extLst>
                <a:ext uri="{FF2B5EF4-FFF2-40B4-BE49-F238E27FC236}">
                  <a16:creationId xmlns:a16="http://schemas.microsoft.com/office/drawing/2014/main" id="{DBB15FF1-7137-4CCB-97F5-E601459BB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2626" y="3925888"/>
              <a:ext cx="107950" cy="20638"/>
            </a:xfrm>
            <a:custGeom>
              <a:avLst/>
              <a:gdLst>
                <a:gd name="T0" fmla="*/ 2147483646 w 26"/>
                <a:gd name="T1" fmla="*/ 2147483646 h 5"/>
                <a:gd name="T2" fmla="*/ 2147483646 w 26"/>
                <a:gd name="T3" fmla="*/ 2147483646 h 5"/>
                <a:gd name="T4" fmla="*/ 2147483646 w 26"/>
                <a:gd name="T5" fmla="*/ 2147483646 h 5"/>
                <a:gd name="T6" fmla="*/ 0 w 26"/>
                <a:gd name="T7" fmla="*/ 2147483646 h 5"/>
                <a:gd name="T8" fmla="*/ 0 w 26"/>
                <a:gd name="T9" fmla="*/ 2147483646 h 5"/>
                <a:gd name="T10" fmla="*/ 2147483646 w 26"/>
                <a:gd name="T11" fmla="*/ 0 h 5"/>
                <a:gd name="T12" fmla="*/ 2147483646 w 26"/>
                <a:gd name="T13" fmla="*/ 0 h 5"/>
                <a:gd name="T14" fmla="*/ 2147483646 w 26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5">
                  <a:moveTo>
                    <a:pt x="26" y="2"/>
                  </a:moveTo>
                  <a:cubicBezTo>
                    <a:pt x="26" y="4"/>
                    <a:pt x="25" y="5"/>
                    <a:pt x="2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1"/>
                    <a:pt x="26" y="2"/>
                  </a:cubicBezTo>
                  <a:close/>
                </a:path>
              </a:pathLst>
            </a:custGeom>
            <a:solidFill>
              <a:srgbClr val="2C1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0" name="Freeform 20">
              <a:extLst>
                <a:ext uri="{FF2B5EF4-FFF2-40B4-BE49-F238E27FC236}">
                  <a16:creationId xmlns:a16="http://schemas.microsoft.com/office/drawing/2014/main" id="{67523E39-CD86-45E1-ADDD-AAF52A590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2626" y="3967163"/>
              <a:ext cx="107950" cy="20638"/>
            </a:xfrm>
            <a:custGeom>
              <a:avLst/>
              <a:gdLst>
                <a:gd name="T0" fmla="*/ 2147483646 w 26"/>
                <a:gd name="T1" fmla="*/ 2147483646 h 5"/>
                <a:gd name="T2" fmla="*/ 2147483646 w 26"/>
                <a:gd name="T3" fmla="*/ 2147483646 h 5"/>
                <a:gd name="T4" fmla="*/ 2147483646 w 26"/>
                <a:gd name="T5" fmla="*/ 2147483646 h 5"/>
                <a:gd name="T6" fmla="*/ 0 w 26"/>
                <a:gd name="T7" fmla="*/ 2147483646 h 5"/>
                <a:gd name="T8" fmla="*/ 0 w 26"/>
                <a:gd name="T9" fmla="*/ 2147483646 h 5"/>
                <a:gd name="T10" fmla="*/ 2147483646 w 26"/>
                <a:gd name="T11" fmla="*/ 0 h 5"/>
                <a:gd name="T12" fmla="*/ 2147483646 w 26"/>
                <a:gd name="T13" fmla="*/ 0 h 5"/>
                <a:gd name="T14" fmla="*/ 2147483646 w 26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5">
                  <a:moveTo>
                    <a:pt x="26" y="3"/>
                  </a:moveTo>
                  <a:cubicBezTo>
                    <a:pt x="26" y="4"/>
                    <a:pt x="25" y="5"/>
                    <a:pt x="2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1"/>
                    <a:pt x="26" y="3"/>
                  </a:cubicBezTo>
                  <a:close/>
                </a:path>
              </a:pathLst>
            </a:custGeom>
            <a:solidFill>
              <a:srgbClr val="2C1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1" name="Freeform 21">
              <a:extLst>
                <a:ext uri="{FF2B5EF4-FFF2-40B4-BE49-F238E27FC236}">
                  <a16:creationId xmlns:a16="http://schemas.microsoft.com/office/drawing/2014/main" id="{3D18B769-0C04-45EB-93B4-E5576331F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2626" y="4008438"/>
              <a:ext cx="107950" cy="20638"/>
            </a:xfrm>
            <a:custGeom>
              <a:avLst/>
              <a:gdLst>
                <a:gd name="T0" fmla="*/ 2147483646 w 26"/>
                <a:gd name="T1" fmla="*/ 2147483646 h 5"/>
                <a:gd name="T2" fmla="*/ 2147483646 w 26"/>
                <a:gd name="T3" fmla="*/ 2147483646 h 5"/>
                <a:gd name="T4" fmla="*/ 2147483646 w 26"/>
                <a:gd name="T5" fmla="*/ 2147483646 h 5"/>
                <a:gd name="T6" fmla="*/ 0 w 26"/>
                <a:gd name="T7" fmla="*/ 2147483646 h 5"/>
                <a:gd name="T8" fmla="*/ 0 w 26"/>
                <a:gd name="T9" fmla="*/ 2147483646 h 5"/>
                <a:gd name="T10" fmla="*/ 2147483646 w 26"/>
                <a:gd name="T11" fmla="*/ 0 h 5"/>
                <a:gd name="T12" fmla="*/ 2147483646 w 26"/>
                <a:gd name="T13" fmla="*/ 0 h 5"/>
                <a:gd name="T14" fmla="*/ 2147483646 w 26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5">
                  <a:moveTo>
                    <a:pt x="26" y="3"/>
                  </a:moveTo>
                  <a:cubicBezTo>
                    <a:pt x="26" y="4"/>
                    <a:pt x="25" y="5"/>
                    <a:pt x="2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1"/>
                    <a:pt x="26" y="3"/>
                  </a:cubicBezTo>
                  <a:close/>
                </a:path>
              </a:pathLst>
            </a:custGeom>
            <a:solidFill>
              <a:srgbClr val="2C1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2" name="Freeform 22">
              <a:extLst>
                <a:ext uri="{FF2B5EF4-FFF2-40B4-BE49-F238E27FC236}">
                  <a16:creationId xmlns:a16="http://schemas.microsoft.com/office/drawing/2014/main" id="{70175FE9-F08E-4D16-ACBE-AFD0C4AC0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613" y="3925888"/>
              <a:ext cx="107950" cy="20638"/>
            </a:xfrm>
            <a:custGeom>
              <a:avLst/>
              <a:gdLst>
                <a:gd name="T0" fmla="*/ 2147483646 w 26"/>
                <a:gd name="T1" fmla="*/ 2147483646 h 5"/>
                <a:gd name="T2" fmla="*/ 2147483646 w 26"/>
                <a:gd name="T3" fmla="*/ 2147483646 h 5"/>
                <a:gd name="T4" fmla="*/ 2147483646 w 26"/>
                <a:gd name="T5" fmla="*/ 2147483646 h 5"/>
                <a:gd name="T6" fmla="*/ 0 w 26"/>
                <a:gd name="T7" fmla="*/ 2147483646 h 5"/>
                <a:gd name="T8" fmla="*/ 0 w 26"/>
                <a:gd name="T9" fmla="*/ 2147483646 h 5"/>
                <a:gd name="T10" fmla="*/ 2147483646 w 26"/>
                <a:gd name="T11" fmla="*/ 0 h 5"/>
                <a:gd name="T12" fmla="*/ 2147483646 w 26"/>
                <a:gd name="T13" fmla="*/ 0 h 5"/>
                <a:gd name="T14" fmla="*/ 2147483646 w 26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5">
                  <a:moveTo>
                    <a:pt x="26" y="2"/>
                  </a:moveTo>
                  <a:cubicBezTo>
                    <a:pt x="26" y="4"/>
                    <a:pt x="25" y="5"/>
                    <a:pt x="2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1"/>
                    <a:pt x="26" y="2"/>
                  </a:cubicBezTo>
                  <a:close/>
                </a:path>
              </a:pathLst>
            </a:custGeom>
            <a:solidFill>
              <a:srgbClr val="2C1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Freeform 23">
              <a:extLst>
                <a:ext uri="{FF2B5EF4-FFF2-40B4-BE49-F238E27FC236}">
                  <a16:creationId xmlns:a16="http://schemas.microsoft.com/office/drawing/2014/main" id="{CFE043AF-79E5-4DC6-9668-BF9D3423B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613" y="3967163"/>
              <a:ext cx="107950" cy="20638"/>
            </a:xfrm>
            <a:custGeom>
              <a:avLst/>
              <a:gdLst>
                <a:gd name="T0" fmla="*/ 2147483646 w 26"/>
                <a:gd name="T1" fmla="*/ 2147483646 h 5"/>
                <a:gd name="T2" fmla="*/ 2147483646 w 26"/>
                <a:gd name="T3" fmla="*/ 2147483646 h 5"/>
                <a:gd name="T4" fmla="*/ 2147483646 w 26"/>
                <a:gd name="T5" fmla="*/ 2147483646 h 5"/>
                <a:gd name="T6" fmla="*/ 0 w 26"/>
                <a:gd name="T7" fmla="*/ 2147483646 h 5"/>
                <a:gd name="T8" fmla="*/ 0 w 26"/>
                <a:gd name="T9" fmla="*/ 2147483646 h 5"/>
                <a:gd name="T10" fmla="*/ 2147483646 w 26"/>
                <a:gd name="T11" fmla="*/ 0 h 5"/>
                <a:gd name="T12" fmla="*/ 2147483646 w 26"/>
                <a:gd name="T13" fmla="*/ 0 h 5"/>
                <a:gd name="T14" fmla="*/ 2147483646 w 26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5">
                  <a:moveTo>
                    <a:pt x="26" y="3"/>
                  </a:moveTo>
                  <a:cubicBezTo>
                    <a:pt x="26" y="4"/>
                    <a:pt x="25" y="5"/>
                    <a:pt x="2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1"/>
                    <a:pt x="26" y="3"/>
                  </a:cubicBezTo>
                  <a:close/>
                </a:path>
              </a:pathLst>
            </a:custGeom>
            <a:solidFill>
              <a:srgbClr val="2C1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4" name="Freeform 24">
              <a:extLst>
                <a:ext uri="{FF2B5EF4-FFF2-40B4-BE49-F238E27FC236}">
                  <a16:creationId xmlns:a16="http://schemas.microsoft.com/office/drawing/2014/main" id="{1AA2EC05-3E01-46D2-9BB4-03F4E2880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613" y="4008438"/>
              <a:ext cx="107950" cy="20638"/>
            </a:xfrm>
            <a:custGeom>
              <a:avLst/>
              <a:gdLst>
                <a:gd name="T0" fmla="*/ 2147483646 w 26"/>
                <a:gd name="T1" fmla="*/ 2147483646 h 5"/>
                <a:gd name="T2" fmla="*/ 2147483646 w 26"/>
                <a:gd name="T3" fmla="*/ 2147483646 h 5"/>
                <a:gd name="T4" fmla="*/ 2147483646 w 26"/>
                <a:gd name="T5" fmla="*/ 2147483646 h 5"/>
                <a:gd name="T6" fmla="*/ 0 w 26"/>
                <a:gd name="T7" fmla="*/ 2147483646 h 5"/>
                <a:gd name="T8" fmla="*/ 0 w 26"/>
                <a:gd name="T9" fmla="*/ 2147483646 h 5"/>
                <a:gd name="T10" fmla="*/ 2147483646 w 26"/>
                <a:gd name="T11" fmla="*/ 0 h 5"/>
                <a:gd name="T12" fmla="*/ 2147483646 w 26"/>
                <a:gd name="T13" fmla="*/ 0 h 5"/>
                <a:gd name="T14" fmla="*/ 2147483646 w 26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5">
                  <a:moveTo>
                    <a:pt x="26" y="3"/>
                  </a:moveTo>
                  <a:cubicBezTo>
                    <a:pt x="26" y="4"/>
                    <a:pt x="25" y="5"/>
                    <a:pt x="2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1"/>
                    <a:pt x="26" y="3"/>
                  </a:cubicBezTo>
                  <a:close/>
                </a:path>
              </a:pathLst>
            </a:custGeom>
            <a:solidFill>
              <a:srgbClr val="2C1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DC79E19-711A-47E0-AC36-0EC11BB8F736}"/>
              </a:ext>
            </a:extLst>
          </p:cNvPr>
          <p:cNvCxnSpPr/>
          <p:nvPr/>
        </p:nvCxnSpPr>
        <p:spPr>
          <a:xfrm>
            <a:off x="4449763" y="3233738"/>
            <a:ext cx="5410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4" name="文本框 29">
            <a:extLst>
              <a:ext uri="{FF2B5EF4-FFF2-40B4-BE49-F238E27FC236}">
                <a16:creationId xmlns:a16="http://schemas.microsoft.com/office/drawing/2014/main" id="{4C2699F8-D117-4D5B-BFF5-EFA36B728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3405188"/>
            <a:ext cx="5410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高校现状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必要性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3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72C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3DE1E00-9ADB-4990-875B-B8E73093576C}"/>
              </a:ext>
            </a:extLst>
          </p:cNvPr>
          <p:cNvSpPr/>
          <p:nvPr/>
        </p:nvSpPr>
        <p:spPr>
          <a:xfrm>
            <a:off x="0" y="2209800"/>
            <a:ext cx="4175125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939" name="文本框 4">
            <a:extLst>
              <a:ext uri="{FF2B5EF4-FFF2-40B4-BE49-F238E27FC236}">
                <a16:creationId xmlns:a16="http://schemas.microsoft.com/office/drawing/2014/main" id="{C7567C23-391B-45CF-8916-349AC6490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275" y="2103438"/>
            <a:ext cx="56530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</a:t>
            </a:r>
          </a:p>
        </p:txBody>
      </p:sp>
      <p:sp>
        <p:nvSpPr>
          <p:cNvPr id="39940" name="文本框 29">
            <a:extLst>
              <a:ext uri="{FF2B5EF4-FFF2-40B4-BE49-F238E27FC236}">
                <a16:creationId xmlns:a16="http://schemas.microsoft.com/office/drawing/2014/main" id="{5B0455C9-E90A-4AB3-9242-96604FA1D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3405188"/>
            <a:ext cx="541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国内市场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需求规模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未来趋势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86FB113-DFA4-4A96-8475-E13593959698}"/>
              </a:ext>
            </a:extLst>
          </p:cNvPr>
          <p:cNvCxnSpPr/>
          <p:nvPr/>
        </p:nvCxnSpPr>
        <p:spPr>
          <a:xfrm>
            <a:off x="4449763" y="3233738"/>
            <a:ext cx="5410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942" name="组合 33">
            <a:extLst>
              <a:ext uri="{FF2B5EF4-FFF2-40B4-BE49-F238E27FC236}">
                <a16:creationId xmlns:a16="http://schemas.microsoft.com/office/drawing/2014/main" id="{65663EAB-8D69-42B8-921F-DA156B9E13C5}"/>
              </a:ext>
            </a:extLst>
          </p:cNvPr>
          <p:cNvGrpSpPr>
            <a:grpSpLocks/>
          </p:cNvGrpSpPr>
          <p:nvPr/>
        </p:nvGrpSpPr>
        <p:grpSpPr bwMode="auto">
          <a:xfrm>
            <a:off x="1141413" y="2455863"/>
            <a:ext cx="1893887" cy="1898650"/>
            <a:chOff x="-1587" y="1588"/>
            <a:chExt cx="1893887" cy="1898650"/>
          </a:xfrm>
        </p:grpSpPr>
        <p:sp>
          <p:nvSpPr>
            <p:cNvPr id="39943" name="Oval 5">
              <a:extLst>
                <a:ext uri="{FF2B5EF4-FFF2-40B4-BE49-F238E27FC236}">
                  <a16:creationId xmlns:a16="http://schemas.microsoft.com/office/drawing/2014/main" id="{00741293-8BB8-4413-A4E3-F6E67B238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1893887" cy="1898650"/>
            </a:xfrm>
            <a:prstGeom prst="ellipse">
              <a:avLst/>
            </a:prstGeom>
            <a:solidFill>
              <a:srgbClr val="E295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/>
            </a:p>
          </p:txBody>
        </p:sp>
        <p:sp>
          <p:nvSpPr>
            <p:cNvPr id="39944" name="Freeform 6">
              <a:extLst>
                <a:ext uri="{FF2B5EF4-FFF2-40B4-BE49-F238E27FC236}">
                  <a16:creationId xmlns:a16="http://schemas.microsoft.com/office/drawing/2014/main" id="{CCAC8EF4-11E0-41AB-893B-A8EE786DF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113" y="374651"/>
              <a:ext cx="1246187" cy="1501775"/>
            </a:xfrm>
            <a:custGeom>
              <a:avLst/>
              <a:gdLst>
                <a:gd name="T0" fmla="*/ 2147483646 w 330"/>
                <a:gd name="T1" fmla="*/ 2147483646 h 398"/>
                <a:gd name="T2" fmla="*/ 2147483646 w 330"/>
                <a:gd name="T3" fmla="*/ 0 h 398"/>
                <a:gd name="T4" fmla="*/ 2147483646 w 330"/>
                <a:gd name="T5" fmla="*/ 2147483646 h 398"/>
                <a:gd name="T6" fmla="*/ 0 w 330"/>
                <a:gd name="T7" fmla="*/ 2147483646 h 398"/>
                <a:gd name="T8" fmla="*/ 0 w 330"/>
                <a:gd name="T9" fmla="*/ 2147483646 h 398"/>
                <a:gd name="T10" fmla="*/ 2147483646 w 330"/>
                <a:gd name="T11" fmla="*/ 2147483646 h 398"/>
                <a:gd name="T12" fmla="*/ 2147483646 w 330"/>
                <a:gd name="T13" fmla="*/ 2147483646 h 398"/>
                <a:gd name="T14" fmla="*/ 2147483646 w 330"/>
                <a:gd name="T15" fmla="*/ 2147483646 h 3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30" h="398">
                  <a:moveTo>
                    <a:pt x="324" y="97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6" y="172"/>
                    <a:pt x="176" y="172"/>
                    <a:pt x="176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133" y="398"/>
                    <a:pt x="133" y="398"/>
                    <a:pt x="133" y="398"/>
                  </a:cubicBezTo>
                  <a:cubicBezTo>
                    <a:pt x="246" y="373"/>
                    <a:pt x="330" y="273"/>
                    <a:pt x="330" y="153"/>
                  </a:cubicBezTo>
                  <a:cubicBezTo>
                    <a:pt x="330" y="133"/>
                    <a:pt x="328" y="115"/>
                    <a:pt x="324" y="97"/>
                  </a:cubicBezTo>
                  <a:close/>
                </a:path>
              </a:pathLst>
            </a:custGeom>
            <a:solidFill>
              <a:srgbClr val="B765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5" name="Freeform 7">
              <a:extLst>
                <a:ext uri="{FF2B5EF4-FFF2-40B4-BE49-F238E27FC236}">
                  <a16:creationId xmlns:a16="http://schemas.microsoft.com/office/drawing/2014/main" id="{30C961D8-EBAD-467D-BE20-68B97A2FC22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6225" y="273051"/>
              <a:ext cx="1347787" cy="1347788"/>
            </a:xfrm>
            <a:custGeom>
              <a:avLst/>
              <a:gdLst>
                <a:gd name="T0" fmla="*/ 2147483646 w 357"/>
                <a:gd name="T1" fmla="*/ 0 h 357"/>
                <a:gd name="T2" fmla="*/ 0 w 357"/>
                <a:gd name="T3" fmla="*/ 2147483646 h 357"/>
                <a:gd name="T4" fmla="*/ 2147483646 w 357"/>
                <a:gd name="T5" fmla="*/ 2147483646 h 357"/>
                <a:gd name="T6" fmla="*/ 2147483646 w 357"/>
                <a:gd name="T7" fmla="*/ 2147483646 h 357"/>
                <a:gd name="T8" fmla="*/ 2147483646 w 357"/>
                <a:gd name="T9" fmla="*/ 0 h 357"/>
                <a:gd name="T10" fmla="*/ 2147483646 w 357"/>
                <a:gd name="T11" fmla="*/ 2147483646 h 357"/>
                <a:gd name="T12" fmla="*/ 2147483646 w 357"/>
                <a:gd name="T13" fmla="*/ 2147483646 h 357"/>
                <a:gd name="T14" fmla="*/ 2147483646 w 357"/>
                <a:gd name="T15" fmla="*/ 2147483646 h 357"/>
                <a:gd name="T16" fmla="*/ 2147483646 w 357"/>
                <a:gd name="T17" fmla="*/ 2147483646 h 357"/>
                <a:gd name="T18" fmla="*/ 2147483646 w 357"/>
                <a:gd name="T19" fmla="*/ 2147483646 h 3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7" h="357">
                  <a:moveTo>
                    <a:pt x="179" y="0"/>
                  </a:moveTo>
                  <a:cubicBezTo>
                    <a:pt x="80" y="0"/>
                    <a:pt x="0" y="80"/>
                    <a:pt x="0" y="178"/>
                  </a:cubicBezTo>
                  <a:cubicBezTo>
                    <a:pt x="0" y="277"/>
                    <a:pt x="80" y="357"/>
                    <a:pt x="179" y="357"/>
                  </a:cubicBezTo>
                  <a:cubicBezTo>
                    <a:pt x="277" y="357"/>
                    <a:pt x="357" y="277"/>
                    <a:pt x="357" y="178"/>
                  </a:cubicBezTo>
                  <a:cubicBezTo>
                    <a:pt x="357" y="80"/>
                    <a:pt x="277" y="0"/>
                    <a:pt x="179" y="0"/>
                  </a:cubicBezTo>
                  <a:close/>
                  <a:moveTo>
                    <a:pt x="179" y="322"/>
                  </a:moveTo>
                  <a:cubicBezTo>
                    <a:pt x="99" y="322"/>
                    <a:pt x="35" y="258"/>
                    <a:pt x="35" y="178"/>
                  </a:cubicBezTo>
                  <a:cubicBezTo>
                    <a:pt x="35" y="99"/>
                    <a:pt x="99" y="34"/>
                    <a:pt x="179" y="34"/>
                  </a:cubicBezTo>
                  <a:cubicBezTo>
                    <a:pt x="258" y="34"/>
                    <a:pt x="323" y="99"/>
                    <a:pt x="323" y="178"/>
                  </a:cubicBezTo>
                  <a:cubicBezTo>
                    <a:pt x="323" y="258"/>
                    <a:pt x="258" y="322"/>
                    <a:pt x="179" y="322"/>
                  </a:cubicBezTo>
                  <a:close/>
                </a:path>
              </a:pathLst>
            </a:custGeom>
            <a:solidFill>
              <a:srgbClr val="465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6" name="Freeform 8">
              <a:extLst>
                <a:ext uri="{FF2B5EF4-FFF2-40B4-BE49-F238E27FC236}">
                  <a16:creationId xmlns:a16="http://schemas.microsoft.com/office/drawing/2014/main" id="{3D7F4032-D8C2-46C4-A6A0-239D0528E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" y="273051"/>
              <a:ext cx="671512" cy="1347788"/>
            </a:xfrm>
            <a:custGeom>
              <a:avLst/>
              <a:gdLst>
                <a:gd name="T0" fmla="*/ 0 w 178"/>
                <a:gd name="T1" fmla="*/ 0 h 357"/>
                <a:gd name="T2" fmla="*/ 0 w 178"/>
                <a:gd name="T3" fmla="*/ 2147483646 h 357"/>
                <a:gd name="T4" fmla="*/ 2147483646 w 178"/>
                <a:gd name="T5" fmla="*/ 2147483646 h 357"/>
                <a:gd name="T6" fmla="*/ 0 w 178"/>
                <a:gd name="T7" fmla="*/ 2147483646 h 357"/>
                <a:gd name="T8" fmla="*/ 0 w 178"/>
                <a:gd name="T9" fmla="*/ 2147483646 h 357"/>
                <a:gd name="T10" fmla="*/ 2147483646 w 178"/>
                <a:gd name="T11" fmla="*/ 2147483646 h 357"/>
                <a:gd name="T12" fmla="*/ 0 w 178"/>
                <a:gd name="T13" fmla="*/ 0 h 3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8" h="357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79" y="34"/>
                    <a:pt x="144" y="99"/>
                    <a:pt x="144" y="178"/>
                  </a:cubicBezTo>
                  <a:cubicBezTo>
                    <a:pt x="144" y="258"/>
                    <a:pt x="79" y="322"/>
                    <a:pt x="0" y="32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98" y="357"/>
                    <a:pt x="178" y="277"/>
                    <a:pt x="178" y="178"/>
                  </a:cubicBezTo>
                  <a:cubicBezTo>
                    <a:pt x="178" y="80"/>
                    <a:pt x="98" y="0"/>
                    <a:pt x="0" y="0"/>
                  </a:cubicBezTo>
                  <a:close/>
                </a:path>
              </a:pathLst>
            </a:custGeom>
            <a:solidFill>
              <a:srgbClr val="030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7" name="Oval 9">
              <a:extLst>
                <a:ext uri="{FF2B5EF4-FFF2-40B4-BE49-F238E27FC236}">
                  <a16:creationId xmlns:a16="http://schemas.microsoft.com/office/drawing/2014/main" id="{9D98D67C-F02B-42A9-93AA-F40F02194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75" y="401638"/>
              <a:ext cx="1085850" cy="1087438"/>
            </a:xfrm>
            <a:prstGeom prst="ellipse">
              <a:avLst/>
            </a:prstGeom>
            <a:solidFill>
              <a:srgbClr val="CAB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/>
            </a:p>
          </p:txBody>
        </p:sp>
        <p:sp>
          <p:nvSpPr>
            <p:cNvPr id="39948" name="Oval 10">
              <a:extLst>
                <a:ext uri="{FF2B5EF4-FFF2-40B4-BE49-F238E27FC236}">
                  <a16:creationId xmlns:a16="http://schemas.microsoft.com/office/drawing/2014/main" id="{5E805E1A-CA18-4FDF-A52E-333800854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88" y="454026"/>
              <a:ext cx="984250" cy="981075"/>
            </a:xfrm>
            <a:prstGeom prst="ellipse">
              <a:avLst/>
            </a:prstGeom>
            <a:solidFill>
              <a:srgbClr val="FFF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/>
            </a:p>
          </p:txBody>
        </p:sp>
        <p:sp>
          <p:nvSpPr>
            <p:cNvPr id="39949" name="Freeform 11">
              <a:extLst>
                <a:ext uri="{FF2B5EF4-FFF2-40B4-BE49-F238E27FC236}">
                  <a16:creationId xmlns:a16="http://schemas.microsoft.com/office/drawing/2014/main" id="{11278DE2-6B6C-473C-9124-ADE447E68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325" y="454026"/>
              <a:ext cx="493712" cy="981075"/>
            </a:xfrm>
            <a:custGeom>
              <a:avLst/>
              <a:gdLst>
                <a:gd name="T0" fmla="*/ 2147483646 w 131"/>
                <a:gd name="T1" fmla="*/ 0 h 260"/>
                <a:gd name="T2" fmla="*/ 0 w 131"/>
                <a:gd name="T3" fmla="*/ 0 h 260"/>
                <a:gd name="T4" fmla="*/ 0 w 131"/>
                <a:gd name="T5" fmla="*/ 2147483646 h 260"/>
                <a:gd name="T6" fmla="*/ 2147483646 w 131"/>
                <a:gd name="T7" fmla="*/ 2147483646 h 260"/>
                <a:gd name="T8" fmla="*/ 2147483646 w 131"/>
                <a:gd name="T9" fmla="*/ 2147483646 h 260"/>
                <a:gd name="T10" fmla="*/ 2147483646 w 131"/>
                <a:gd name="T11" fmla="*/ 0 h 2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26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1" y="260"/>
                  </a:cubicBezTo>
                  <a:cubicBezTo>
                    <a:pt x="72" y="260"/>
                    <a:pt x="131" y="202"/>
                    <a:pt x="131" y="130"/>
                  </a:cubicBezTo>
                  <a:cubicBezTo>
                    <a:pt x="131" y="58"/>
                    <a:pt x="72" y="0"/>
                    <a:pt x="1" y="0"/>
                  </a:cubicBezTo>
                  <a:close/>
                </a:path>
              </a:pathLst>
            </a:custGeom>
            <a:solidFill>
              <a:srgbClr val="F1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0" name="Freeform 12">
              <a:extLst>
                <a:ext uri="{FF2B5EF4-FFF2-40B4-BE49-F238E27FC236}">
                  <a16:creationId xmlns:a16="http://schemas.microsoft.com/office/drawing/2014/main" id="{2A02ED6A-95CF-4AF3-BF78-44BD0D709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50" y="1374776"/>
              <a:ext cx="33337" cy="128588"/>
            </a:xfrm>
            <a:custGeom>
              <a:avLst/>
              <a:gdLst>
                <a:gd name="T0" fmla="*/ 2147483646 w 9"/>
                <a:gd name="T1" fmla="*/ 2147483646 h 34"/>
                <a:gd name="T2" fmla="*/ 2147483646 w 9"/>
                <a:gd name="T3" fmla="*/ 2147483646 h 34"/>
                <a:gd name="T4" fmla="*/ 2147483646 w 9"/>
                <a:gd name="T5" fmla="*/ 2147483646 h 34"/>
                <a:gd name="T6" fmla="*/ 0 w 9"/>
                <a:gd name="T7" fmla="*/ 2147483646 h 34"/>
                <a:gd name="T8" fmla="*/ 0 w 9"/>
                <a:gd name="T9" fmla="*/ 2147483646 h 34"/>
                <a:gd name="T10" fmla="*/ 2147483646 w 9"/>
                <a:gd name="T11" fmla="*/ 0 h 34"/>
                <a:gd name="T12" fmla="*/ 2147483646 w 9"/>
                <a:gd name="T13" fmla="*/ 0 h 34"/>
                <a:gd name="T14" fmla="*/ 2147483646 w 9"/>
                <a:gd name="T15" fmla="*/ 2147483646 h 34"/>
                <a:gd name="T16" fmla="*/ 2147483646 w 9"/>
                <a:gd name="T17" fmla="*/ 2147483646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34">
                  <a:moveTo>
                    <a:pt x="9" y="29"/>
                  </a:moveTo>
                  <a:cubicBezTo>
                    <a:pt x="9" y="32"/>
                    <a:pt x="7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2"/>
                    <a:pt x="0" y="2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5"/>
                  </a:cubicBezTo>
                  <a:lnTo>
                    <a:pt x="9" y="29"/>
                  </a:lnTo>
                  <a:close/>
                </a:path>
              </a:pathLst>
            </a:custGeom>
            <a:solidFill>
              <a:srgbClr val="465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1" name="Freeform 13">
              <a:extLst>
                <a:ext uri="{FF2B5EF4-FFF2-40B4-BE49-F238E27FC236}">
                  <a16:creationId xmlns:a16="http://schemas.microsoft.com/office/drawing/2014/main" id="{077F7A71-54C4-4EFB-A744-E16391DED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" y="1374776"/>
              <a:ext cx="14287" cy="128588"/>
            </a:xfrm>
            <a:custGeom>
              <a:avLst/>
              <a:gdLst>
                <a:gd name="T0" fmla="*/ 0 w 4"/>
                <a:gd name="T1" fmla="*/ 0 h 34"/>
                <a:gd name="T2" fmla="*/ 0 w 4"/>
                <a:gd name="T3" fmla="*/ 2147483646 h 34"/>
                <a:gd name="T4" fmla="*/ 2147483646 w 4"/>
                <a:gd name="T5" fmla="*/ 2147483646 h 34"/>
                <a:gd name="T6" fmla="*/ 2147483646 w 4"/>
                <a:gd name="T7" fmla="*/ 2147483646 h 34"/>
                <a:gd name="T8" fmla="*/ 0 w 4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" y="34"/>
                    <a:pt x="4" y="32"/>
                    <a:pt x="4" y="29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030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2" name="Freeform 14">
              <a:extLst>
                <a:ext uri="{FF2B5EF4-FFF2-40B4-BE49-F238E27FC236}">
                  <a16:creationId xmlns:a16="http://schemas.microsoft.com/office/drawing/2014/main" id="{D80F8B63-F3BC-4173-A8F4-B9EB46C67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0" y="922338"/>
              <a:ext cx="125412" cy="33338"/>
            </a:xfrm>
            <a:custGeom>
              <a:avLst/>
              <a:gdLst>
                <a:gd name="T0" fmla="*/ 2147483646 w 33"/>
                <a:gd name="T1" fmla="*/ 0 h 9"/>
                <a:gd name="T2" fmla="*/ 2147483646 w 33"/>
                <a:gd name="T3" fmla="*/ 2147483646 h 9"/>
                <a:gd name="T4" fmla="*/ 2147483646 w 33"/>
                <a:gd name="T5" fmla="*/ 2147483646 h 9"/>
                <a:gd name="T6" fmla="*/ 2147483646 w 33"/>
                <a:gd name="T7" fmla="*/ 2147483646 h 9"/>
                <a:gd name="T8" fmla="*/ 2147483646 w 33"/>
                <a:gd name="T9" fmla="*/ 2147483646 h 9"/>
                <a:gd name="T10" fmla="*/ 0 w 33"/>
                <a:gd name="T11" fmla="*/ 2147483646 h 9"/>
                <a:gd name="T12" fmla="*/ 0 w 33"/>
                <a:gd name="T13" fmla="*/ 2147483646 h 9"/>
                <a:gd name="T14" fmla="*/ 2147483646 w 33"/>
                <a:gd name="T15" fmla="*/ 0 h 9"/>
                <a:gd name="T16" fmla="*/ 2147483646 w 33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" h="9">
                  <a:moveTo>
                    <a:pt x="28" y="0"/>
                  </a:moveTo>
                  <a:cubicBezTo>
                    <a:pt x="31" y="0"/>
                    <a:pt x="33" y="2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7"/>
                    <a:pt x="31" y="9"/>
                    <a:pt x="28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16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3" name="Freeform 15">
              <a:extLst>
                <a:ext uri="{FF2B5EF4-FFF2-40B4-BE49-F238E27FC236}">
                  <a16:creationId xmlns:a16="http://schemas.microsoft.com/office/drawing/2014/main" id="{BFA75768-9CB6-4FBB-9427-644C04169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713" y="922338"/>
              <a:ext cx="123825" cy="33338"/>
            </a:xfrm>
            <a:custGeom>
              <a:avLst/>
              <a:gdLst>
                <a:gd name="T0" fmla="*/ 2147483646 w 33"/>
                <a:gd name="T1" fmla="*/ 0 h 9"/>
                <a:gd name="T2" fmla="*/ 2147483646 w 33"/>
                <a:gd name="T3" fmla="*/ 2147483646 h 9"/>
                <a:gd name="T4" fmla="*/ 2147483646 w 33"/>
                <a:gd name="T5" fmla="*/ 2147483646 h 9"/>
                <a:gd name="T6" fmla="*/ 2147483646 w 33"/>
                <a:gd name="T7" fmla="*/ 2147483646 h 9"/>
                <a:gd name="T8" fmla="*/ 2147483646 w 33"/>
                <a:gd name="T9" fmla="*/ 2147483646 h 9"/>
                <a:gd name="T10" fmla="*/ 0 w 33"/>
                <a:gd name="T11" fmla="*/ 2147483646 h 9"/>
                <a:gd name="T12" fmla="*/ 0 w 33"/>
                <a:gd name="T13" fmla="*/ 2147483646 h 9"/>
                <a:gd name="T14" fmla="*/ 2147483646 w 33"/>
                <a:gd name="T15" fmla="*/ 0 h 9"/>
                <a:gd name="T16" fmla="*/ 2147483646 w 33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" h="9">
                  <a:moveTo>
                    <a:pt x="29" y="0"/>
                  </a:moveTo>
                  <a:cubicBezTo>
                    <a:pt x="31" y="0"/>
                    <a:pt x="33" y="2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7"/>
                    <a:pt x="31" y="9"/>
                    <a:pt x="29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030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4" name="Freeform 16">
              <a:extLst>
                <a:ext uri="{FF2B5EF4-FFF2-40B4-BE49-F238E27FC236}">
                  <a16:creationId xmlns:a16="http://schemas.microsoft.com/office/drawing/2014/main" id="{B3B4AEBB-EBA1-4757-80A2-FA2AA5682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50" y="390526"/>
              <a:ext cx="33337" cy="123825"/>
            </a:xfrm>
            <a:custGeom>
              <a:avLst/>
              <a:gdLst>
                <a:gd name="T0" fmla="*/ 2147483646 w 9"/>
                <a:gd name="T1" fmla="*/ 2147483646 h 33"/>
                <a:gd name="T2" fmla="*/ 2147483646 w 9"/>
                <a:gd name="T3" fmla="*/ 2147483646 h 33"/>
                <a:gd name="T4" fmla="*/ 2147483646 w 9"/>
                <a:gd name="T5" fmla="*/ 2147483646 h 33"/>
                <a:gd name="T6" fmla="*/ 0 w 9"/>
                <a:gd name="T7" fmla="*/ 2147483646 h 33"/>
                <a:gd name="T8" fmla="*/ 0 w 9"/>
                <a:gd name="T9" fmla="*/ 2147483646 h 33"/>
                <a:gd name="T10" fmla="*/ 2147483646 w 9"/>
                <a:gd name="T11" fmla="*/ 0 h 33"/>
                <a:gd name="T12" fmla="*/ 2147483646 w 9"/>
                <a:gd name="T13" fmla="*/ 0 h 33"/>
                <a:gd name="T14" fmla="*/ 2147483646 w 9"/>
                <a:gd name="T15" fmla="*/ 2147483646 h 33"/>
                <a:gd name="T16" fmla="*/ 2147483646 w 9"/>
                <a:gd name="T17" fmla="*/ 2147483646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33">
                  <a:moveTo>
                    <a:pt x="9" y="28"/>
                  </a:moveTo>
                  <a:cubicBezTo>
                    <a:pt x="9" y="31"/>
                    <a:pt x="7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2" y="33"/>
                    <a:pt x="0" y="31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4"/>
                  </a:cubicBezTo>
                  <a:lnTo>
                    <a:pt x="9" y="28"/>
                  </a:lnTo>
                  <a:close/>
                </a:path>
              </a:pathLst>
            </a:custGeom>
            <a:solidFill>
              <a:srgbClr val="465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5" name="Freeform 17">
              <a:extLst>
                <a:ext uri="{FF2B5EF4-FFF2-40B4-BE49-F238E27FC236}">
                  <a16:creationId xmlns:a16="http://schemas.microsoft.com/office/drawing/2014/main" id="{3A5E67B5-A761-4AEA-A788-F2D27EE6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" y="390526"/>
              <a:ext cx="14287" cy="123825"/>
            </a:xfrm>
            <a:custGeom>
              <a:avLst/>
              <a:gdLst>
                <a:gd name="T0" fmla="*/ 0 w 4"/>
                <a:gd name="T1" fmla="*/ 0 h 33"/>
                <a:gd name="T2" fmla="*/ 0 w 4"/>
                <a:gd name="T3" fmla="*/ 2147483646 h 33"/>
                <a:gd name="T4" fmla="*/ 2147483646 w 4"/>
                <a:gd name="T5" fmla="*/ 2147483646 h 33"/>
                <a:gd name="T6" fmla="*/ 2147483646 w 4"/>
                <a:gd name="T7" fmla="*/ 2147483646 h 33"/>
                <a:gd name="T8" fmla="*/ 0 w 4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33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4" y="31"/>
                    <a:pt x="4" y="2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030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6" name="Freeform 18">
              <a:extLst>
                <a:ext uri="{FF2B5EF4-FFF2-40B4-BE49-F238E27FC236}">
                  <a16:creationId xmlns:a16="http://schemas.microsoft.com/office/drawing/2014/main" id="{E1D9B2AF-0890-48DC-BAD1-628634B99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625" y="952501"/>
              <a:ext cx="265112" cy="301625"/>
            </a:xfrm>
            <a:custGeom>
              <a:avLst/>
              <a:gdLst>
                <a:gd name="T0" fmla="*/ 2147483646 w 70"/>
                <a:gd name="T1" fmla="*/ 2147483646 h 80"/>
                <a:gd name="T2" fmla="*/ 2147483646 w 70"/>
                <a:gd name="T3" fmla="*/ 0 h 80"/>
                <a:gd name="T4" fmla="*/ 0 w 70"/>
                <a:gd name="T5" fmla="*/ 2147483646 h 80"/>
                <a:gd name="T6" fmla="*/ 2147483646 w 70"/>
                <a:gd name="T7" fmla="*/ 2147483646 h 80"/>
                <a:gd name="T8" fmla="*/ 2147483646 w 70"/>
                <a:gd name="T9" fmla="*/ 2147483646 h 80"/>
                <a:gd name="T10" fmla="*/ 2147483646 w 70"/>
                <a:gd name="T11" fmla="*/ 2147483646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0" h="80">
                  <a:moveTo>
                    <a:pt x="69" y="74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6" y="79"/>
                    <a:pt x="67" y="80"/>
                    <a:pt x="69" y="78"/>
                  </a:cubicBezTo>
                  <a:cubicBezTo>
                    <a:pt x="70" y="77"/>
                    <a:pt x="70" y="76"/>
                    <a:pt x="69" y="74"/>
                  </a:cubicBezTo>
                  <a:close/>
                </a:path>
              </a:pathLst>
            </a:custGeom>
            <a:solidFill>
              <a:srgbClr val="BE3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7" name="Oval 19">
              <a:extLst>
                <a:ext uri="{FF2B5EF4-FFF2-40B4-BE49-F238E27FC236}">
                  <a16:creationId xmlns:a16="http://schemas.microsoft.com/office/drawing/2014/main" id="{BCC935F4-EDDC-4C87-92A3-D97394B13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175" y="884238"/>
              <a:ext cx="117475" cy="114300"/>
            </a:xfrm>
            <a:prstGeom prst="ellipse">
              <a:avLst/>
            </a:prstGeom>
            <a:solidFill>
              <a:srgbClr val="16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/>
            </a:p>
          </p:txBody>
        </p:sp>
        <p:sp>
          <p:nvSpPr>
            <p:cNvPr id="39958" name="Freeform 20">
              <a:extLst>
                <a:ext uri="{FF2B5EF4-FFF2-40B4-BE49-F238E27FC236}">
                  <a16:creationId xmlns:a16="http://schemas.microsoft.com/office/drawing/2014/main" id="{B0015F56-DAAE-4231-AD33-23E448B4E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725" y="930276"/>
              <a:ext cx="381000" cy="22225"/>
            </a:xfrm>
            <a:custGeom>
              <a:avLst/>
              <a:gdLst>
                <a:gd name="T0" fmla="*/ 2147483646 w 101"/>
                <a:gd name="T1" fmla="*/ 0 h 6"/>
                <a:gd name="T2" fmla="*/ 0 w 101"/>
                <a:gd name="T3" fmla="*/ 0 h 6"/>
                <a:gd name="T4" fmla="*/ 0 w 101"/>
                <a:gd name="T5" fmla="*/ 2147483646 h 6"/>
                <a:gd name="T6" fmla="*/ 2147483646 w 101"/>
                <a:gd name="T7" fmla="*/ 2147483646 h 6"/>
                <a:gd name="T8" fmla="*/ 2147483646 w 101"/>
                <a:gd name="T9" fmla="*/ 2147483646 h 6"/>
                <a:gd name="T10" fmla="*/ 2147483646 w 101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1" h="6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100" y="6"/>
                    <a:pt x="101" y="4"/>
                    <a:pt x="101" y="3"/>
                  </a:cubicBezTo>
                  <a:cubicBezTo>
                    <a:pt x="101" y="1"/>
                    <a:pt x="100" y="0"/>
                    <a:pt x="98" y="0"/>
                  </a:cubicBezTo>
                  <a:close/>
                </a:path>
              </a:pathLst>
            </a:custGeom>
            <a:solidFill>
              <a:srgbClr val="16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9" name="Freeform 21">
              <a:extLst>
                <a:ext uri="{FF2B5EF4-FFF2-40B4-BE49-F238E27FC236}">
                  <a16:creationId xmlns:a16="http://schemas.microsoft.com/office/drawing/2014/main" id="{92E6A58A-3E8E-4D5E-8946-AD67EAF1A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513" y="549276"/>
              <a:ext cx="49212" cy="403225"/>
            </a:xfrm>
            <a:custGeom>
              <a:avLst/>
              <a:gdLst>
                <a:gd name="T0" fmla="*/ 2147483646 w 13"/>
                <a:gd name="T1" fmla="*/ 2147483646 h 107"/>
                <a:gd name="T2" fmla="*/ 2147483646 w 13"/>
                <a:gd name="T3" fmla="*/ 2147483646 h 107"/>
                <a:gd name="T4" fmla="*/ 2147483646 w 13"/>
                <a:gd name="T5" fmla="*/ 2147483646 h 107"/>
                <a:gd name="T6" fmla="*/ 0 w 13"/>
                <a:gd name="T7" fmla="*/ 2147483646 h 107"/>
                <a:gd name="T8" fmla="*/ 0 w 13"/>
                <a:gd name="T9" fmla="*/ 2147483646 h 107"/>
                <a:gd name="T10" fmla="*/ 2147483646 w 13"/>
                <a:gd name="T11" fmla="*/ 0 h 107"/>
                <a:gd name="T12" fmla="*/ 2147483646 w 13"/>
                <a:gd name="T13" fmla="*/ 0 h 107"/>
                <a:gd name="T14" fmla="*/ 2147483646 w 13"/>
                <a:gd name="T15" fmla="*/ 2147483646 h 107"/>
                <a:gd name="T16" fmla="*/ 2147483646 w 13"/>
                <a:gd name="T17" fmla="*/ 2147483646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" h="107">
                  <a:moveTo>
                    <a:pt x="13" y="100"/>
                  </a:moveTo>
                  <a:cubicBezTo>
                    <a:pt x="13" y="104"/>
                    <a:pt x="10" y="107"/>
                    <a:pt x="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3" y="107"/>
                    <a:pt x="0" y="104"/>
                    <a:pt x="0" y="1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2"/>
                    <a:pt x="13" y="6"/>
                  </a:cubicBezTo>
                  <a:lnTo>
                    <a:pt x="13" y="100"/>
                  </a:lnTo>
                  <a:close/>
                </a:path>
              </a:pathLst>
            </a:custGeom>
            <a:solidFill>
              <a:srgbClr val="16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60" name="Oval 22">
              <a:extLst>
                <a:ext uri="{FF2B5EF4-FFF2-40B4-BE49-F238E27FC236}">
                  <a16:creationId xmlns:a16="http://schemas.microsoft.com/office/drawing/2014/main" id="{71716842-11B2-4D71-A83F-CAF611885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903288"/>
              <a:ext cx="79375" cy="76200"/>
            </a:xfrm>
            <a:prstGeom prst="ellipse">
              <a:avLst/>
            </a:prstGeom>
            <a:solidFill>
              <a:srgbClr val="030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/>
            </a:p>
          </p:txBody>
        </p:sp>
      </p:grpSp>
    </p:spTree>
  </p:cSld>
  <p:clrMapOvr>
    <a:masterClrMapping/>
  </p:clrMapOvr>
  <p:transition advClick="0" advTm="3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组合 45">
            <a:extLst>
              <a:ext uri="{FF2B5EF4-FFF2-40B4-BE49-F238E27FC236}">
                <a16:creationId xmlns:a16="http://schemas.microsoft.com/office/drawing/2014/main" id="{D625CB20-FA68-4E9D-A484-D51D15D86755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E52A9CF-7F43-4BBF-984E-AF4277B9549C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10904BF-8D79-4010-87FF-96DE0BBE6FDB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87" name="文本框 47">
            <a:extLst>
              <a:ext uri="{FF2B5EF4-FFF2-40B4-BE49-F238E27FC236}">
                <a16:creationId xmlns:a16="http://schemas.microsoft.com/office/drawing/2014/main" id="{E8B214FD-B40C-4192-A7BD-53E24EF1F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国内市场需求规模</a:t>
            </a: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0088D8D5-95D7-4F47-9B4E-51D2569134D6}"/>
              </a:ext>
            </a:extLst>
          </p:cNvPr>
          <p:cNvGrpSpPr>
            <a:grpSpLocks/>
          </p:cNvGrpSpPr>
          <p:nvPr/>
        </p:nvGrpSpPr>
        <p:grpSpPr bwMode="auto">
          <a:xfrm>
            <a:off x="3579813" y="2335213"/>
            <a:ext cx="5703887" cy="2927350"/>
            <a:chOff x="755576" y="1443081"/>
            <a:chExt cx="916502" cy="2385975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BF0E64F3-5803-4EF1-B930-DDD6020FFE13}"/>
                </a:ext>
              </a:extLst>
            </p:cNvPr>
            <p:cNvSpPr/>
            <p:nvPr/>
          </p:nvSpPr>
          <p:spPr>
            <a:xfrm>
              <a:off x="755576" y="1443081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3228D92C-94D3-4AE3-95BE-5DED08095277}"/>
                </a:ext>
              </a:extLst>
            </p:cNvPr>
            <p:cNvSpPr/>
            <p:nvPr/>
          </p:nvSpPr>
          <p:spPr>
            <a:xfrm>
              <a:off x="755576" y="1688924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63">
              <a:extLst>
                <a:ext uri="{FF2B5EF4-FFF2-40B4-BE49-F238E27FC236}">
                  <a16:creationId xmlns:a16="http://schemas.microsoft.com/office/drawing/2014/main" id="{C7CCDE02-9556-438B-807D-BAC23BB9F2D8}"/>
                </a:ext>
              </a:extLst>
            </p:cNvPr>
            <p:cNvSpPr/>
            <p:nvPr/>
          </p:nvSpPr>
          <p:spPr>
            <a:xfrm>
              <a:off x="755576" y="1937356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64">
              <a:extLst>
                <a:ext uri="{FF2B5EF4-FFF2-40B4-BE49-F238E27FC236}">
                  <a16:creationId xmlns:a16="http://schemas.microsoft.com/office/drawing/2014/main" id="{C449BC79-9E62-4F45-A617-DAF7A75B0913}"/>
                </a:ext>
              </a:extLst>
            </p:cNvPr>
            <p:cNvSpPr/>
            <p:nvPr/>
          </p:nvSpPr>
          <p:spPr>
            <a:xfrm>
              <a:off x="755576" y="2183199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65">
              <a:extLst>
                <a:ext uri="{FF2B5EF4-FFF2-40B4-BE49-F238E27FC236}">
                  <a16:creationId xmlns:a16="http://schemas.microsoft.com/office/drawing/2014/main" id="{8E67154A-F052-409A-9069-629966B0B161}"/>
                </a:ext>
              </a:extLst>
            </p:cNvPr>
            <p:cNvSpPr/>
            <p:nvPr/>
          </p:nvSpPr>
          <p:spPr>
            <a:xfrm>
              <a:off x="755576" y="2431630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66">
              <a:extLst>
                <a:ext uri="{FF2B5EF4-FFF2-40B4-BE49-F238E27FC236}">
                  <a16:creationId xmlns:a16="http://schemas.microsoft.com/office/drawing/2014/main" id="{CB05BC9B-88F6-43EE-AC22-59E4D892C46B}"/>
                </a:ext>
              </a:extLst>
            </p:cNvPr>
            <p:cNvSpPr/>
            <p:nvPr/>
          </p:nvSpPr>
          <p:spPr>
            <a:xfrm>
              <a:off x="755576" y="2677474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69">
              <a:extLst>
                <a:ext uri="{FF2B5EF4-FFF2-40B4-BE49-F238E27FC236}">
                  <a16:creationId xmlns:a16="http://schemas.microsoft.com/office/drawing/2014/main" id="{F0723237-6496-425F-A36B-9338C90180F7}"/>
                </a:ext>
              </a:extLst>
            </p:cNvPr>
            <p:cNvSpPr/>
            <p:nvPr/>
          </p:nvSpPr>
          <p:spPr>
            <a:xfrm>
              <a:off x="755576" y="2925905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70">
              <a:extLst>
                <a:ext uri="{FF2B5EF4-FFF2-40B4-BE49-F238E27FC236}">
                  <a16:creationId xmlns:a16="http://schemas.microsoft.com/office/drawing/2014/main" id="{561B46C0-9272-43D7-A77F-80FA8D034D7F}"/>
                </a:ext>
              </a:extLst>
            </p:cNvPr>
            <p:cNvSpPr/>
            <p:nvPr/>
          </p:nvSpPr>
          <p:spPr>
            <a:xfrm>
              <a:off x="755576" y="3171748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71">
              <a:extLst>
                <a:ext uri="{FF2B5EF4-FFF2-40B4-BE49-F238E27FC236}">
                  <a16:creationId xmlns:a16="http://schemas.microsoft.com/office/drawing/2014/main" id="{60E7C7B6-5860-40B8-93B1-C74127BDE950}"/>
                </a:ext>
              </a:extLst>
            </p:cNvPr>
            <p:cNvSpPr/>
            <p:nvPr/>
          </p:nvSpPr>
          <p:spPr>
            <a:xfrm>
              <a:off x="755576" y="3420180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72">
              <a:extLst>
                <a:ext uri="{FF2B5EF4-FFF2-40B4-BE49-F238E27FC236}">
                  <a16:creationId xmlns:a16="http://schemas.microsoft.com/office/drawing/2014/main" id="{312CA344-B634-4170-9438-76FFBD28D15F}"/>
                </a:ext>
              </a:extLst>
            </p:cNvPr>
            <p:cNvSpPr/>
            <p:nvPr/>
          </p:nvSpPr>
          <p:spPr>
            <a:xfrm>
              <a:off x="755576" y="3666023"/>
              <a:ext cx="162231" cy="163033"/>
            </a:xfrm>
            <a:prstGeom prst="rect">
              <a:avLst/>
            </a:prstGeom>
            <a:solidFill>
              <a:srgbClr val="1B6AA3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83">
              <a:extLst>
                <a:ext uri="{FF2B5EF4-FFF2-40B4-BE49-F238E27FC236}">
                  <a16:creationId xmlns:a16="http://schemas.microsoft.com/office/drawing/2014/main" id="{EB2BE3D7-B981-4F0F-86BC-9C0BAF18B6AB}"/>
                </a:ext>
              </a:extLst>
            </p:cNvPr>
            <p:cNvSpPr/>
            <p:nvPr/>
          </p:nvSpPr>
          <p:spPr>
            <a:xfrm>
              <a:off x="1005809" y="1443081"/>
              <a:ext cx="162486" cy="163033"/>
            </a:xfrm>
            <a:prstGeom prst="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84">
              <a:extLst>
                <a:ext uri="{FF2B5EF4-FFF2-40B4-BE49-F238E27FC236}">
                  <a16:creationId xmlns:a16="http://schemas.microsoft.com/office/drawing/2014/main" id="{0291C351-CF7D-4D39-B151-E051ED5A52B6}"/>
                </a:ext>
              </a:extLst>
            </p:cNvPr>
            <p:cNvSpPr/>
            <p:nvPr/>
          </p:nvSpPr>
          <p:spPr>
            <a:xfrm>
              <a:off x="1005809" y="1688924"/>
              <a:ext cx="162486" cy="163033"/>
            </a:xfrm>
            <a:prstGeom prst="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85">
              <a:extLst>
                <a:ext uri="{FF2B5EF4-FFF2-40B4-BE49-F238E27FC236}">
                  <a16:creationId xmlns:a16="http://schemas.microsoft.com/office/drawing/2014/main" id="{0F6082F1-9CDE-45BD-9D27-1D3AB6B7376F}"/>
                </a:ext>
              </a:extLst>
            </p:cNvPr>
            <p:cNvSpPr/>
            <p:nvPr/>
          </p:nvSpPr>
          <p:spPr>
            <a:xfrm>
              <a:off x="1005809" y="1937356"/>
              <a:ext cx="162486" cy="163033"/>
            </a:xfrm>
            <a:prstGeom prst="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86">
              <a:extLst>
                <a:ext uri="{FF2B5EF4-FFF2-40B4-BE49-F238E27FC236}">
                  <a16:creationId xmlns:a16="http://schemas.microsoft.com/office/drawing/2014/main" id="{54F2E9D8-9E94-4ADE-90C2-BB0D07D16F63}"/>
                </a:ext>
              </a:extLst>
            </p:cNvPr>
            <p:cNvSpPr/>
            <p:nvPr/>
          </p:nvSpPr>
          <p:spPr>
            <a:xfrm>
              <a:off x="1005809" y="2183199"/>
              <a:ext cx="162486" cy="163033"/>
            </a:xfrm>
            <a:prstGeom prst="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87">
              <a:extLst>
                <a:ext uri="{FF2B5EF4-FFF2-40B4-BE49-F238E27FC236}">
                  <a16:creationId xmlns:a16="http://schemas.microsoft.com/office/drawing/2014/main" id="{8BA90321-DEC2-4FD5-A0C7-67B421564BBD}"/>
                </a:ext>
              </a:extLst>
            </p:cNvPr>
            <p:cNvSpPr/>
            <p:nvPr/>
          </p:nvSpPr>
          <p:spPr>
            <a:xfrm>
              <a:off x="1005809" y="2431630"/>
              <a:ext cx="162486" cy="163033"/>
            </a:xfrm>
            <a:prstGeom prst="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88">
              <a:extLst>
                <a:ext uri="{FF2B5EF4-FFF2-40B4-BE49-F238E27FC236}">
                  <a16:creationId xmlns:a16="http://schemas.microsoft.com/office/drawing/2014/main" id="{9AF9B3DC-9848-4B33-8E4A-F51A015E90FA}"/>
                </a:ext>
              </a:extLst>
            </p:cNvPr>
            <p:cNvSpPr/>
            <p:nvPr/>
          </p:nvSpPr>
          <p:spPr>
            <a:xfrm>
              <a:off x="1005809" y="2677474"/>
              <a:ext cx="162486" cy="163033"/>
            </a:xfrm>
            <a:prstGeom prst="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89">
              <a:extLst>
                <a:ext uri="{FF2B5EF4-FFF2-40B4-BE49-F238E27FC236}">
                  <a16:creationId xmlns:a16="http://schemas.microsoft.com/office/drawing/2014/main" id="{5C657764-539B-4218-9E3F-ECF779505D04}"/>
                </a:ext>
              </a:extLst>
            </p:cNvPr>
            <p:cNvSpPr/>
            <p:nvPr/>
          </p:nvSpPr>
          <p:spPr>
            <a:xfrm>
              <a:off x="1005809" y="2925905"/>
              <a:ext cx="162486" cy="163033"/>
            </a:xfrm>
            <a:prstGeom prst="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90">
              <a:extLst>
                <a:ext uri="{FF2B5EF4-FFF2-40B4-BE49-F238E27FC236}">
                  <a16:creationId xmlns:a16="http://schemas.microsoft.com/office/drawing/2014/main" id="{B10857FA-C8F9-4A2F-B9CE-E0A9E93AA660}"/>
                </a:ext>
              </a:extLst>
            </p:cNvPr>
            <p:cNvSpPr/>
            <p:nvPr/>
          </p:nvSpPr>
          <p:spPr>
            <a:xfrm>
              <a:off x="1005809" y="3171748"/>
              <a:ext cx="162486" cy="163033"/>
            </a:xfrm>
            <a:prstGeom prst="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91">
              <a:extLst>
                <a:ext uri="{FF2B5EF4-FFF2-40B4-BE49-F238E27FC236}">
                  <a16:creationId xmlns:a16="http://schemas.microsoft.com/office/drawing/2014/main" id="{5AEA4AB6-943E-467A-98D8-FD1402837E65}"/>
                </a:ext>
              </a:extLst>
            </p:cNvPr>
            <p:cNvSpPr/>
            <p:nvPr/>
          </p:nvSpPr>
          <p:spPr>
            <a:xfrm>
              <a:off x="1005809" y="3420180"/>
              <a:ext cx="162486" cy="163033"/>
            </a:xfrm>
            <a:prstGeom prst="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92">
              <a:extLst>
                <a:ext uri="{FF2B5EF4-FFF2-40B4-BE49-F238E27FC236}">
                  <a16:creationId xmlns:a16="http://schemas.microsoft.com/office/drawing/2014/main" id="{D5A6E6E6-5D2F-4A73-8678-89B6E64099F8}"/>
                </a:ext>
              </a:extLst>
            </p:cNvPr>
            <p:cNvSpPr/>
            <p:nvPr/>
          </p:nvSpPr>
          <p:spPr>
            <a:xfrm>
              <a:off x="1005809" y="3666023"/>
              <a:ext cx="162486" cy="163033"/>
            </a:xfrm>
            <a:prstGeom prst="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93">
              <a:extLst>
                <a:ext uri="{FF2B5EF4-FFF2-40B4-BE49-F238E27FC236}">
                  <a16:creationId xmlns:a16="http://schemas.microsoft.com/office/drawing/2014/main" id="{1B0F13C5-853D-4081-8D77-BF5E9268826A}"/>
                </a:ext>
              </a:extLst>
            </p:cNvPr>
            <p:cNvSpPr/>
            <p:nvPr/>
          </p:nvSpPr>
          <p:spPr>
            <a:xfrm>
              <a:off x="1259359" y="1443081"/>
              <a:ext cx="162486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94">
              <a:extLst>
                <a:ext uri="{FF2B5EF4-FFF2-40B4-BE49-F238E27FC236}">
                  <a16:creationId xmlns:a16="http://schemas.microsoft.com/office/drawing/2014/main" id="{EF9597B7-8BFA-43EA-8A43-8820473A663E}"/>
                </a:ext>
              </a:extLst>
            </p:cNvPr>
            <p:cNvSpPr/>
            <p:nvPr/>
          </p:nvSpPr>
          <p:spPr>
            <a:xfrm>
              <a:off x="1259359" y="1688924"/>
              <a:ext cx="162486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95">
              <a:extLst>
                <a:ext uri="{FF2B5EF4-FFF2-40B4-BE49-F238E27FC236}">
                  <a16:creationId xmlns:a16="http://schemas.microsoft.com/office/drawing/2014/main" id="{DB279816-00EE-47B9-AB95-9F60375EC2DF}"/>
                </a:ext>
              </a:extLst>
            </p:cNvPr>
            <p:cNvSpPr/>
            <p:nvPr/>
          </p:nvSpPr>
          <p:spPr>
            <a:xfrm>
              <a:off x="1259359" y="1937356"/>
              <a:ext cx="162486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96">
              <a:extLst>
                <a:ext uri="{FF2B5EF4-FFF2-40B4-BE49-F238E27FC236}">
                  <a16:creationId xmlns:a16="http://schemas.microsoft.com/office/drawing/2014/main" id="{47C11499-A2CD-4ACB-831F-671B8B3A8284}"/>
                </a:ext>
              </a:extLst>
            </p:cNvPr>
            <p:cNvSpPr/>
            <p:nvPr/>
          </p:nvSpPr>
          <p:spPr>
            <a:xfrm>
              <a:off x="1259359" y="2183199"/>
              <a:ext cx="162486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97">
              <a:extLst>
                <a:ext uri="{FF2B5EF4-FFF2-40B4-BE49-F238E27FC236}">
                  <a16:creationId xmlns:a16="http://schemas.microsoft.com/office/drawing/2014/main" id="{ED6D28DF-7339-4B0A-92F6-ADE3879F5BE5}"/>
                </a:ext>
              </a:extLst>
            </p:cNvPr>
            <p:cNvSpPr/>
            <p:nvPr/>
          </p:nvSpPr>
          <p:spPr>
            <a:xfrm>
              <a:off x="1259359" y="2431630"/>
              <a:ext cx="162486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98">
              <a:extLst>
                <a:ext uri="{FF2B5EF4-FFF2-40B4-BE49-F238E27FC236}">
                  <a16:creationId xmlns:a16="http://schemas.microsoft.com/office/drawing/2014/main" id="{B5E16227-1170-4CD5-AB14-3347B60AD99E}"/>
                </a:ext>
              </a:extLst>
            </p:cNvPr>
            <p:cNvSpPr/>
            <p:nvPr/>
          </p:nvSpPr>
          <p:spPr>
            <a:xfrm>
              <a:off x="1259359" y="2677474"/>
              <a:ext cx="162486" cy="163033"/>
            </a:xfrm>
            <a:prstGeom prst="rect">
              <a:avLst/>
            </a:prstGeom>
            <a:solidFill>
              <a:srgbClr val="F8D35E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99">
              <a:extLst>
                <a:ext uri="{FF2B5EF4-FFF2-40B4-BE49-F238E27FC236}">
                  <a16:creationId xmlns:a16="http://schemas.microsoft.com/office/drawing/2014/main" id="{63B7AC94-60DE-4584-BC09-AFFABA81D3F6}"/>
                </a:ext>
              </a:extLst>
            </p:cNvPr>
            <p:cNvSpPr/>
            <p:nvPr/>
          </p:nvSpPr>
          <p:spPr>
            <a:xfrm>
              <a:off x="1259359" y="2925905"/>
              <a:ext cx="162486" cy="163033"/>
            </a:xfrm>
            <a:prstGeom prst="rect">
              <a:avLst/>
            </a:prstGeom>
            <a:solidFill>
              <a:srgbClr val="F8D35E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00">
              <a:extLst>
                <a:ext uri="{FF2B5EF4-FFF2-40B4-BE49-F238E27FC236}">
                  <a16:creationId xmlns:a16="http://schemas.microsoft.com/office/drawing/2014/main" id="{C9F34F1A-A7BD-4787-A8DE-9C69508FEA58}"/>
                </a:ext>
              </a:extLst>
            </p:cNvPr>
            <p:cNvSpPr/>
            <p:nvPr/>
          </p:nvSpPr>
          <p:spPr>
            <a:xfrm>
              <a:off x="1259359" y="3171748"/>
              <a:ext cx="162486" cy="163033"/>
            </a:xfrm>
            <a:prstGeom prst="rect">
              <a:avLst/>
            </a:prstGeom>
            <a:solidFill>
              <a:srgbClr val="F8D35E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101">
              <a:extLst>
                <a:ext uri="{FF2B5EF4-FFF2-40B4-BE49-F238E27FC236}">
                  <a16:creationId xmlns:a16="http://schemas.microsoft.com/office/drawing/2014/main" id="{EC5523F2-31F5-44EF-97F3-CAA50EBBF0FE}"/>
                </a:ext>
              </a:extLst>
            </p:cNvPr>
            <p:cNvSpPr/>
            <p:nvPr/>
          </p:nvSpPr>
          <p:spPr>
            <a:xfrm>
              <a:off x="1259359" y="3420180"/>
              <a:ext cx="162486" cy="163033"/>
            </a:xfrm>
            <a:prstGeom prst="rect">
              <a:avLst/>
            </a:prstGeom>
            <a:solidFill>
              <a:srgbClr val="F8D35E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102">
              <a:extLst>
                <a:ext uri="{FF2B5EF4-FFF2-40B4-BE49-F238E27FC236}">
                  <a16:creationId xmlns:a16="http://schemas.microsoft.com/office/drawing/2014/main" id="{0156ABDE-9BA1-4719-A31A-E3694D74CBBB}"/>
                </a:ext>
              </a:extLst>
            </p:cNvPr>
            <p:cNvSpPr/>
            <p:nvPr/>
          </p:nvSpPr>
          <p:spPr>
            <a:xfrm>
              <a:off x="1259359" y="3666023"/>
              <a:ext cx="162486" cy="163033"/>
            </a:xfrm>
            <a:prstGeom prst="rect">
              <a:avLst/>
            </a:prstGeom>
            <a:solidFill>
              <a:srgbClr val="F8D35E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103">
              <a:extLst>
                <a:ext uri="{FF2B5EF4-FFF2-40B4-BE49-F238E27FC236}">
                  <a16:creationId xmlns:a16="http://schemas.microsoft.com/office/drawing/2014/main" id="{A1D77C13-7859-4FBA-97E4-0D3944B897FA}"/>
                </a:ext>
              </a:extLst>
            </p:cNvPr>
            <p:cNvSpPr/>
            <p:nvPr/>
          </p:nvSpPr>
          <p:spPr>
            <a:xfrm>
              <a:off x="1509847" y="1443081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104">
              <a:extLst>
                <a:ext uri="{FF2B5EF4-FFF2-40B4-BE49-F238E27FC236}">
                  <a16:creationId xmlns:a16="http://schemas.microsoft.com/office/drawing/2014/main" id="{B57673D5-5649-40F9-ACB2-9FD49FEA811B}"/>
                </a:ext>
              </a:extLst>
            </p:cNvPr>
            <p:cNvSpPr/>
            <p:nvPr/>
          </p:nvSpPr>
          <p:spPr>
            <a:xfrm>
              <a:off x="1509847" y="1688924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105">
              <a:extLst>
                <a:ext uri="{FF2B5EF4-FFF2-40B4-BE49-F238E27FC236}">
                  <a16:creationId xmlns:a16="http://schemas.microsoft.com/office/drawing/2014/main" id="{09D9FB36-2535-493F-9DDA-01AC341753BD}"/>
                </a:ext>
              </a:extLst>
            </p:cNvPr>
            <p:cNvSpPr/>
            <p:nvPr/>
          </p:nvSpPr>
          <p:spPr>
            <a:xfrm>
              <a:off x="1509847" y="1937356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106">
              <a:extLst>
                <a:ext uri="{FF2B5EF4-FFF2-40B4-BE49-F238E27FC236}">
                  <a16:creationId xmlns:a16="http://schemas.microsoft.com/office/drawing/2014/main" id="{FE8966CF-4FB1-47EA-AB63-139EA6FABD2F}"/>
                </a:ext>
              </a:extLst>
            </p:cNvPr>
            <p:cNvSpPr/>
            <p:nvPr/>
          </p:nvSpPr>
          <p:spPr>
            <a:xfrm>
              <a:off x="1509847" y="2183199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107">
              <a:extLst>
                <a:ext uri="{FF2B5EF4-FFF2-40B4-BE49-F238E27FC236}">
                  <a16:creationId xmlns:a16="http://schemas.microsoft.com/office/drawing/2014/main" id="{005BC091-75E7-4CD2-BC46-C1429FB75BAD}"/>
                </a:ext>
              </a:extLst>
            </p:cNvPr>
            <p:cNvSpPr/>
            <p:nvPr/>
          </p:nvSpPr>
          <p:spPr>
            <a:xfrm>
              <a:off x="1509847" y="2431630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108">
              <a:extLst>
                <a:ext uri="{FF2B5EF4-FFF2-40B4-BE49-F238E27FC236}">
                  <a16:creationId xmlns:a16="http://schemas.microsoft.com/office/drawing/2014/main" id="{A5ECA314-93AC-4DC7-B95E-E1C8AF675FE1}"/>
                </a:ext>
              </a:extLst>
            </p:cNvPr>
            <p:cNvSpPr/>
            <p:nvPr/>
          </p:nvSpPr>
          <p:spPr>
            <a:xfrm>
              <a:off x="1509847" y="2677474"/>
              <a:ext cx="162231" cy="16303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109">
              <a:extLst>
                <a:ext uri="{FF2B5EF4-FFF2-40B4-BE49-F238E27FC236}">
                  <a16:creationId xmlns:a16="http://schemas.microsoft.com/office/drawing/2014/main" id="{3A26EBAB-0544-486B-A4D3-F86CBC4E362C}"/>
                </a:ext>
              </a:extLst>
            </p:cNvPr>
            <p:cNvSpPr/>
            <p:nvPr/>
          </p:nvSpPr>
          <p:spPr>
            <a:xfrm>
              <a:off x="1509847" y="2925905"/>
              <a:ext cx="162231" cy="163033"/>
            </a:xfrm>
            <a:prstGeom prst="rect">
              <a:avLst/>
            </a:prstGeom>
            <a:solidFill>
              <a:srgbClr val="F4726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110">
              <a:extLst>
                <a:ext uri="{FF2B5EF4-FFF2-40B4-BE49-F238E27FC236}">
                  <a16:creationId xmlns:a16="http://schemas.microsoft.com/office/drawing/2014/main" id="{80DFD534-CE9B-4147-9522-6E7E4937870D}"/>
                </a:ext>
              </a:extLst>
            </p:cNvPr>
            <p:cNvSpPr/>
            <p:nvPr/>
          </p:nvSpPr>
          <p:spPr>
            <a:xfrm>
              <a:off x="1509847" y="3171748"/>
              <a:ext cx="162231" cy="163033"/>
            </a:xfrm>
            <a:prstGeom prst="rect">
              <a:avLst/>
            </a:prstGeom>
            <a:solidFill>
              <a:srgbClr val="F4726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111">
              <a:extLst>
                <a:ext uri="{FF2B5EF4-FFF2-40B4-BE49-F238E27FC236}">
                  <a16:creationId xmlns:a16="http://schemas.microsoft.com/office/drawing/2014/main" id="{5A5FC4D4-5646-4976-B30C-F6EB541F9065}"/>
                </a:ext>
              </a:extLst>
            </p:cNvPr>
            <p:cNvSpPr/>
            <p:nvPr/>
          </p:nvSpPr>
          <p:spPr>
            <a:xfrm>
              <a:off x="1509847" y="3420180"/>
              <a:ext cx="162231" cy="163033"/>
            </a:xfrm>
            <a:prstGeom prst="rect">
              <a:avLst/>
            </a:prstGeom>
            <a:solidFill>
              <a:srgbClr val="F4726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112">
              <a:extLst>
                <a:ext uri="{FF2B5EF4-FFF2-40B4-BE49-F238E27FC236}">
                  <a16:creationId xmlns:a16="http://schemas.microsoft.com/office/drawing/2014/main" id="{A803A811-DC6F-4721-BF78-52ADEF22F914}"/>
                </a:ext>
              </a:extLst>
            </p:cNvPr>
            <p:cNvSpPr/>
            <p:nvPr/>
          </p:nvSpPr>
          <p:spPr>
            <a:xfrm>
              <a:off x="1509847" y="3666023"/>
              <a:ext cx="162231" cy="163033"/>
            </a:xfrm>
            <a:prstGeom prst="rect">
              <a:avLst/>
            </a:prstGeom>
            <a:solidFill>
              <a:srgbClr val="F4726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36" name="Straight Connector 281">
            <a:extLst>
              <a:ext uri="{FF2B5EF4-FFF2-40B4-BE49-F238E27FC236}">
                <a16:creationId xmlns:a16="http://schemas.microsoft.com/office/drawing/2014/main" id="{DED1978B-9DDD-4BF7-A4AC-7D803EF48A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52000" y="2470150"/>
            <a:ext cx="0" cy="2376488"/>
          </a:xfrm>
          <a:prstGeom prst="line">
            <a:avLst/>
          </a:prstGeom>
          <a:noFill/>
          <a:ln w="9525">
            <a:solidFill>
              <a:srgbClr val="D9D9D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7" name="Group 15">
            <a:extLst>
              <a:ext uri="{FF2B5EF4-FFF2-40B4-BE49-F238E27FC236}">
                <a16:creationId xmlns:a16="http://schemas.microsoft.com/office/drawing/2014/main" id="{7EA720E3-58CD-4DC9-80AD-F079DDB08BF0}"/>
              </a:ext>
            </a:extLst>
          </p:cNvPr>
          <p:cNvGrpSpPr>
            <a:grpSpLocks/>
          </p:cNvGrpSpPr>
          <p:nvPr/>
        </p:nvGrpSpPr>
        <p:grpSpPr bwMode="auto">
          <a:xfrm>
            <a:off x="9952038" y="2662238"/>
            <a:ext cx="1055687" cy="393700"/>
            <a:chOff x="6786150" y="2076140"/>
            <a:chExt cx="1404585" cy="295825"/>
          </a:xfrm>
        </p:grpSpPr>
        <p:sp>
          <p:nvSpPr>
            <p:cNvPr id="138" name="Rectangle 282">
              <a:extLst>
                <a:ext uri="{FF2B5EF4-FFF2-40B4-BE49-F238E27FC236}">
                  <a16:creationId xmlns:a16="http://schemas.microsoft.com/office/drawing/2014/main" id="{54F86E0A-9985-4A39-BE7E-7C57477B3438}"/>
                </a:ext>
              </a:extLst>
            </p:cNvPr>
            <p:cNvSpPr/>
            <p:nvPr/>
          </p:nvSpPr>
          <p:spPr>
            <a:xfrm>
              <a:off x="6876972" y="2076140"/>
              <a:ext cx="240786" cy="72763"/>
            </a:xfrm>
            <a:prstGeom prst="rect">
              <a:avLst/>
            </a:prstGeom>
            <a:solidFill>
              <a:srgbClr val="1B6AA3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02" name="Subtitle 2">
              <a:extLst>
                <a:ext uri="{FF2B5EF4-FFF2-40B4-BE49-F238E27FC236}">
                  <a16:creationId xmlns:a16="http://schemas.microsoft.com/office/drawing/2014/main" id="{FF29EC17-4BE1-4049-A30B-E186B105ED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6150" y="2133561"/>
              <a:ext cx="1404585" cy="238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考勤软件</a:t>
              </a:r>
            </a:p>
          </p:txBody>
        </p:sp>
      </p:grpSp>
      <p:grpSp>
        <p:nvGrpSpPr>
          <p:cNvPr id="140" name="Group 284">
            <a:extLst>
              <a:ext uri="{FF2B5EF4-FFF2-40B4-BE49-F238E27FC236}">
                <a16:creationId xmlns:a16="http://schemas.microsoft.com/office/drawing/2014/main" id="{30902826-D21B-4BAF-A63B-5BC68A207AAD}"/>
              </a:ext>
            </a:extLst>
          </p:cNvPr>
          <p:cNvGrpSpPr>
            <a:grpSpLocks/>
          </p:cNvGrpSpPr>
          <p:nvPr/>
        </p:nvGrpSpPr>
        <p:grpSpPr bwMode="auto">
          <a:xfrm>
            <a:off x="9952038" y="3233738"/>
            <a:ext cx="1428750" cy="393700"/>
            <a:chOff x="6786150" y="2076140"/>
            <a:chExt cx="1900248" cy="295825"/>
          </a:xfrm>
        </p:grpSpPr>
        <p:sp>
          <p:nvSpPr>
            <p:cNvPr id="141" name="Rectangle 285">
              <a:extLst>
                <a:ext uri="{FF2B5EF4-FFF2-40B4-BE49-F238E27FC236}">
                  <a16:creationId xmlns:a16="http://schemas.microsoft.com/office/drawing/2014/main" id="{A0C42D7C-0427-4EC3-BF46-F9F79EECB97C}"/>
                </a:ext>
              </a:extLst>
            </p:cNvPr>
            <p:cNvSpPr/>
            <p:nvPr/>
          </p:nvSpPr>
          <p:spPr>
            <a:xfrm>
              <a:off x="6876939" y="2076140"/>
              <a:ext cx="240698" cy="72763"/>
            </a:xfrm>
            <a:prstGeom prst="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00" name="Subtitle 2">
              <a:extLst>
                <a:ext uri="{FF2B5EF4-FFF2-40B4-BE49-F238E27FC236}">
                  <a16:creationId xmlns:a16="http://schemas.microsoft.com/office/drawing/2014/main" id="{9A5F3D50-22F1-4ADF-BF44-16F1057B88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6150" y="2133561"/>
              <a:ext cx="1900248" cy="238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高校学生人数</a:t>
              </a:r>
            </a:p>
          </p:txBody>
        </p:sp>
      </p:grpSp>
      <p:grpSp>
        <p:nvGrpSpPr>
          <p:cNvPr id="143" name="Group 287">
            <a:extLst>
              <a:ext uri="{FF2B5EF4-FFF2-40B4-BE49-F238E27FC236}">
                <a16:creationId xmlns:a16="http://schemas.microsoft.com/office/drawing/2014/main" id="{FB1F07B8-BB05-4617-AC8A-B131CE6AB484}"/>
              </a:ext>
            </a:extLst>
          </p:cNvPr>
          <p:cNvGrpSpPr>
            <a:grpSpLocks/>
          </p:cNvGrpSpPr>
          <p:nvPr/>
        </p:nvGrpSpPr>
        <p:grpSpPr bwMode="auto">
          <a:xfrm>
            <a:off x="9952038" y="3805238"/>
            <a:ext cx="1339850" cy="393700"/>
            <a:chOff x="6786150" y="2076140"/>
            <a:chExt cx="1782331" cy="295825"/>
          </a:xfrm>
        </p:grpSpPr>
        <p:sp>
          <p:nvSpPr>
            <p:cNvPr id="144" name="Rectangle 288">
              <a:extLst>
                <a:ext uri="{FF2B5EF4-FFF2-40B4-BE49-F238E27FC236}">
                  <a16:creationId xmlns:a16="http://schemas.microsoft.com/office/drawing/2014/main" id="{D2E70F1A-3445-4DA8-94BE-A165C05C8D48}"/>
                </a:ext>
              </a:extLst>
            </p:cNvPr>
            <p:cNvSpPr/>
            <p:nvPr/>
          </p:nvSpPr>
          <p:spPr>
            <a:xfrm>
              <a:off x="6876955" y="2076140"/>
              <a:ext cx="240741" cy="72763"/>
            </a:xfrm>
            <a:prstGeom prst="rect">
              <a:avLst/>
            </a:prstGeom>
            <a:solidFill>
              <a:srgbClr val="F8D35E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98" name="Subtitle 2">
              <a:extLst>
                <a:ext uri="{FF2B5EF4-FFF2-40B4-BE49-F238E27FC236}">
                  <a16:creationId xmlns:a16="http://schemas.microsoft.com/office/drawing/2014/main" id="{4ADFB9C9-085D-4FD1-9343-E98B5B935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6150" y="2133561"/>
              <a:ext cx="1782331" cy="238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高校老师人数</a:t>
              </a:r>
            </a:p>
          </p:txBody>
        </p:sp>
      </p:grpSp>
      <p:grpSp>
        <p:nvGrpSpPr>
          <p:cNvPr id="146" name="Group 293">
            <a:extLst>
              <a:ext uri="{FF2B5EF4-FFF2-40B4-BE49-F238E27FC236}">
                <a16:creationId xmlns:a16="http://schemas.microsoft.com/office/drawing/2014/main" id="{C9CACCCA-51BD-40BB-85F7-33865BC10B9C}"/>
              </a:ext>
            </a:extLst>
          </p:cNvPr>
          <p:cNvGrpSpPr>
            <a:grpSpLocks/>
          </p:cNvGrpSpPr>
          <p:nvPr/>
        </p:nvGrpSpPr>
        <p:grpSpPr bwMode="auto">
          <a:xfrm>
            <a:off x="9952038" y="4376738"/>
            <a:ext cx="1055687" cy="393700"/>
            <a:chOff x="6786149" y="2076140"/>
            <a:chExt cx="1404561" cy="295825"/>
          </a:xfrm>
        </p:grpSpPr>
        <p:sp>
          <p:nvSpPr>
            <p:cNvPr id="147" name="Rectangle 294">
              <a:extLst>
                <a:ext uri="{FF2B5EF4-FFF2-40B4-BE49-F238E27FC236}">
                  <a16:creationId xmlns:a16="http://schemas.microsoft.com/office/drawing/2014/main" id="{A2A2011E-97E1-4CBC-BE96-0BE241AFFDD5}"/>
                </a:ext>
              </a:extLst>
            </p:cNvPr>
            <p:cNvSpPr/>
            <p:nvPr/>
          </p:nvSpPr>
          <p:spPr>
            <a:xfrm>
              <a:off x="6876970" y="2076140"/>
              <a:ext cx="240782" cy="72763"/>
            </a:xfrm>
            <a:prstGeom prst="rect">
              <a:avLst/>
            </a:prstGeom>
            <a:solidFill>
              <a:srgbClr val="F4726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96" name="Subtitle 2">
              <a:extLst>
                <a:ext uri="{FF2B5EF4-FFF2-40B4-BE49-F238E27FC236}">
                  <a16:creationId xmlns:a16="http://schemas.microsoft.com/office/drawing/2014/main" id="{3105DA24-F2F7-4E8D-AE54-8883B2819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6149" y="2133561"/>
              <a:ext cx="1404561" cy="238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逃课代签</a:t>
              </a:r>
            </a:p>
          </p:txBody>
        </p:sp>
      </p:grpSp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3ED26646-0A99-44F7-BE5D-B8AE9E921183}"/>
              </a:ext>
            </a:extLst>
          </p:cNvPr>
          <p:cNvSpPr txBox="1"/>
          <p:nvPr/>
        </p:nvSpPr>
        <p:spPr>
          <a:xfrm>
            <a:off x="644525" y="2941638"/>
            <a:ext cx="2128838" cy="1531937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考勤软件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市场空白</a:t>
            </a:r>
            <a:endParaRPr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组合 45">
            <a:extLst>
              <a:ext uri="{FF2B5EF4-FFF2-40B4-BE49-F238E27FC236}">
                <a16:creationId xmlns:a16="http://schemas.microsoft.com/office/drawing/2014/main" id="{9868CCCC-0387-4B74-B577-9C05F96290A3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1C182EC-93F1-4295-AE62-D7C3D0BAC383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35E16B1-4D08-446A-8381-FE93DB00F807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083" name="文本框 47">
            <a:extLst>
              <a:ext uri="{FF2B5EF4-FFF2-40B4-BE49-F238E27FC236}">
                <a16:creationId xmlns:a16="http://schemas.microsoft.com/office/drawing/2014/main" id="{14FCA5F2-78E2-43E8-B5DB-3EA10F57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创业计划</a:t>
            </a:r>
          </a:p>
        </p:txBody>
      </p:sp>
      <p:grpSp>
        <p:nvGrpSpPr>
          <p:cNvPr id="46084" name="组合 5">
            <a:extLst>
              <a:ext uri="{FF2B5EF4-FFF2-40B4-BE49-F238E27FC236}">
                <a16:creationId xmlns:a16="http://schemas.microsoft.com/office/drawing/2014/main" id="{0D06569C-867C-4CDD-9C64-BC0E6C499016}"/>
              </a:ext>
            </a:extLst>
          </p:cNvPr>
          <p:cNvGrpSpPr>
            <a:grpSpLocks/>
          </p:cNvGrpSpPr>
          <p:nvPr/>
        </p:nvGrpSpPr>
        <p:grpSpPr bwMode="auto">
          <a:xfrm>
            <a:off x="2573100" y="2052150"/>
            <a:ext cx="2200275" cy="3562350"/>
            <a:chOff x="1863577" y="1647159"/>
            <a:chExt cx="2663167" cy="4310246"/>
          </a:xfrm>
        </p:grpSpPr>
        <p:grpSp>
          <p:nvGrpSpPr>
            <p:cNvPr id="46100" name="组合 6">
              <a:extLst>
                <a:ext uri="{FF2B5EF4-FFF2-40B4-BE49-F238E27FC236}">
                  <a16:creationId xmlns:a16="http://schemas.microsoft.com/office/drawing/2014/main" id="{4505C1DE-B044-4346-BA1D-32A399517D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3577" y="1647159"/>
              <a:ext cx="2663167" cy="4310246"/>
              <a:chOff x="1909876" y="1473539"/>
              <a:chExt cx="2663167" cy="4310246"/>
            </a:xfrm>
          </p:grpSpPr>
          <p:sp>
            <p:nvSpPr>
              <p:cNvPr id="9" name="任意多边形 8">
                <a:extLst>
                  <a:ext uri="{FF2B5EF4-FFF2-40B4-BE49-F238E27FC236}">
                    <a16:creationId xmlns:a16="http://schemas.microsoft.com/office/drawing/2014/main" id="{3D9FDBE5-5E26-445F-BAB3-787810C50096}"/>
                  </a:ext>
                </a:extLst>
              </p:cNvPr>
              <p:cNvSpPr/>
              <p:nvPr/>
            </p:nvSpPr>
            <p:spPr>
              <a:xfrm>
                <a:off x="1909876" y="2577985"/>
                <a:ext cx="2663167" cy="2658369"/>
              </a:xfrm>
              <a:custGeom>
                <a:avLst/>
                <a:gdLst>
                  <a:gd name="connsiteX0" fmla="*/ 1252631 w 2663167"/>
                  <a:gd name="connsiteY0" fmla="*/ 0 h 2659022"/>
                  <a:gd name="connsiteX1" fmla="*/ 2582142 w 2663167"/>
                  <a:gd name="connsiteY1" fmla="*/ 1329511 h 2659022"/>
                  <a:gd name="connsiteX2" fmla="*/ 2522370 w 2663167"/>
                  <a:gd name="connsiteY2" fmla="*/ 1724867 h 2659022"/>
                  <a:gd name="connsiteX3" fmla="*/ 2522051 w 2663167"/>
                  <a:gd name="connsiteY3" fmla="*/ 1725738 h 2659022"/>
                  <a:gd name="connsiteX4" fmla="*/ 2530403 w 2663167"/>
                  <a:gd name="connsiteY4" fmla="*/ 1728331 h 2659022"/>
                  <a:gd name="connsiteX5" fmla="*/ 2663167 w 2663167"/>
                  <a:gd name="connsiteY5" fmla="*/ 1928626 h 2659022"/>
                  <a:gd name="connsiteX6" fmla="*/ 2445789 w 2663167"/>
                  <a:gd name="connsiteY6" fmla="*/ 2146004 h 2659022"/>
                  <a:gd name="connsiteX7" fmla="*/ 2361176 w 2663167"/>
                  <a:gd name="connsiteY7" fmla="*/ 2128922 h 2659022"/>
                  <a:gd name="connsiteX8" fmla="*/ 2329251 w 2663167"/>
                  <a:gd name="connsiteY8" fmla="*/ 2107398 h 2659022"/>
                  <a:gd name="connsiteX9" fmla="*/ 2278547 w 2663167"/>
                  <a:gd name="connsiteY9" fmla="*/ 2175204 h 2659022"/>
                  <a:gd name="connsiteX10" fmla="*/ 1252631 w 2663167"/>
                  <a:gd name="connsiteY10" fmla="*/ 2659022 h 2659022"/>
                  <a:gd name="connsiteX11" fmla="*/ 27600 w 2663167"/>
                  <a:gd name="connsiteY11" fmla="*/ 1847017 h 2659022"/>
                  <a:gd name="connsiteX12" fmla="*/ 0 w 2663167"/>
                  <a:gd name="connsiteY12" fmla="*/ 1771608 h 2659022"/>
                  <a:gd name="connsiteX13" fmla="*/ 715771 w 2663167"/>
                  <a:gd name="connsiteY13" fmla="*/ 113803 h 2659022"/>
                  <a:gd name="connsiteX14" fmla="*/ 735125 w 2663167"/>
                  <a:gd name="connsiteY14" fmla="*/ 104480 h 2659022"/>
                  <a:gd name="connsiteX15" fmla="*/ 1252631 w 2663167"/>
                  <a:gd name="connsiteY15" fmla="*/ 0 h 26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63167" h="2659022">
                    <a:moveTo>
                      <a:pt x="1252631" y="0"/>
                    </a:moveTo>
                    <a:cubicBezTo>
                      <a:pt x="1986900" y="0"/>
                      <a:pt x="2582142" y="595242"/>
                      <a:pt x="2582142" y="1329511"/>
                    </a:cubicBezTo>
                    <a:cubicBezTo>
                      <a:pt x="2582142" y="1467187"/>
                      <a:pt x="2561216" y="1599974"/>
                      <a:pt x="2522370" y="1724867"/>
                    </a:cubicBezTo>
                    <a:lnTo>
                      <a:pt x="2522051" y="1725738"/>
                    </a:lnTo>
                    <a:lnTo>
                      <a:pt x="2530403" y="1728331"/>
                    </a:lnTo>
                    <a:cubicBezTo>
                      <a:pt x="2608423" y="1761331"/>
                      <a:pt x="2663167" y="1838585"/>
                      <a:pt x="2663167" y="1928626"/>
                    </a:cubicBezTo>
                    <a:cubicBezTo>
                      <a:pt x="2663167" y="2048681"/>
                      <a:pt x="2565844" y="2146004"/>
                      <a:pt x="2445789" y="2146004"/>
                    </a:cubicBezTo>
                    <a:cubicBezTo>
                      <a:pt x="2415775" y="2146004"/>
                      <a:pt x="2387182" y="2139922"/>
                      <a:pt x="2361176" y="2128922"/>
                    </a:cubicBezTo>
                    <a:lnTo>
                      <a:pt x="2329251" y="2107398"/>
                    </a:lnTo>
                    <a:lnTo>
                      <a:pt x="2278547" y="2175204"/>
                    </a:lnTo>
                    <a:cubicBezTo>
                      <a:pt x="2034695" y="2470684"/>
                      <a:pt x="1665657" y="2659022"/>
                      <a:pt x="1252631" y="2659022"/>
                    </a:cubicBezTo>
                    <a:cubicBezTo>
                      <a:pt x="701929" y="2659022"/>
                      <a:pt x="229430" y="2324199"/>
                      <a:pt x="27600" y="1847017"/>
                    </a:cubicBezTo>
                    <a:lnTo>
                      <a:pt x="0" y="1771608"/>
                    </a:lnTo>
                    <a:lnTo>
                      <a:pt x="715771" y="113803"/>
                    </a:lnTo>
                    <a:lnTo>
                      <a:pt x="735125" y="104480"/>
                    </a:lnTo>
                    <a:cubicBezTo>
                      <a:pt x="894186" y="37203"/>
                      <a:pt x="1069064" y="0"/>
                      <a:pt x="1252631" y="0"/>
                    </a:cubicBezTo>
                    <a:close/>
                  </a:path>
                </a:pathLst>
              </a:custGeom>
              <a:solidFill>
                <a:srgbClr val="39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6103" name="图片 9">
                <a:extLst>
                  <a:ext uri="{FF2B5EF4-FFF2-40B4-BE49-F238E27FC236}">
                    <a16:creationId xmlns:a16="http://schemas.microsoft.com/office/drawing/2014/main" id="{A9775688-F58E-48AC-AFF7-32CAF62264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725" b="48129"/>
              <a:stretch>
                <a:fillRect/>
              </a:stretch>
            </p:blipFill>
            <p:spPr bwMode="auto">
              <a:xfrm rot="6789476">
                <a:off x="155955" y="3437680"/>
                <a:ext cx="4310246" cy="381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101" name="Content Placeholder 2">
              <a:extLst>
                <a:ext uri="{FF2B5EF4-FFF2-40B4-BE49-F238E27FC236}">
                  <a16:creationId xmlns:a16="http://schemas.microsoft.com/office/drawing/2014/main" id="{B097DA47-7B0A-44AF-A2DF-607FCD311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3474" y="3617530"/>
              <a:ext cx="2186092" cy="990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校内投放</a:t>
              </a:r>
              <a:endPara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测试使用</a:t>
              </a:r>
            </a:p>
          </p:txBody>
        </p:sp>
      </p:grpSp>
      <p:grpSp>
        <p:nvGrpSpPr>
          <p:cNvPr id="46085" name="组合 10">
            <a:extLst>
              <a:ext uri="{FF2B5EF4-FFF2-40B4-BE49-F238E27FC236}">
                <a16:creationId xmlns:a16="http://schemas.microsoft.com/office/drawing/2014/main" id="{D5EB370E-39B4-41DD-8D2A-D7B68D75D20B}"/>
              </a:ext>
            </a:extLst>
          </p:cNvPr>
          <p:cNvGrpSpPr>
            <a:grpSpLocks/>
          </p:cNvGrpSpPr>
          <p:nvPr/>
        </p:nvGrpSpPr>
        <p:grpSpPr bwMode="auto">
          <a:xfrm>
            <a:off x="5285277" y="2134700"/>
            <a:ext cx="2201862" cy="3560762"/>
            <a:chOff x="1862535" y="1647159"/>
            <a:chExt cx="2663167" cy="4310246"/>
          </a:xfrm>
        </p:grpSpPr>
        <p:grpSp>
          <p:nvGrpSpPr>
            <p:cNvPr id="46096" name="组合 11">
              <a:extLst>
                <a:ext uri="{FF2B5EF4-FFF2-40B4-BE49-F238E27FC236}">
                  <a16:creationId xmlns:a16="http://schemas.microsoft.com/office/drawing/2014/main" id="{8AF61210-D840-4C54-9DFE-8A4B5A318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2535" y="1647159"/>
              <a:ext cx="2663167" cy="4310246"/>
              <a:chOff x="1908834" y="1473539"/>
              <a:chExt cx="2663167" cy="4310246"/>
            </a:xfrm>
          </p:grpSpPr>
          <p:sp>
            <p:nvSpPr>
              <p:cNvPr id="14" name="任意多边形 13">
                <a:extLst>
                  <a:ext uri="{FF2B5EF4-FFF2-40B4-BE49-F238E27FC236}">
                    <a16:creationId xmlns:a16="http://schemas.microsoft.com/office/drawing/2014/main" id="{E818F1C9-BA9F-41CF-88AD-24B7510CCAF7}"/>
                  </a:ext>
                </a:extLst>
              </p:cNvPr>
              <p:cNvSpPr/>
              <p:nvPr/>
            </p:nvSpPr>
            <p:spPr>
              <a:xfrm>
                <a:off x="1908834" y="2534286"/>
                <a:ext cx="2663167" cy="2659555"/>
              </a:xfrm>
              <a:custGeom>
                <a:avLst/>
                <a:gdLst>
                  <a:gd name="connsiteX0" fmla="*/ 1252631 w 2663167"/>
                  <a:gd name="connsiteY0" fmla="*/ 0 h 2659022"/>
                  <a:gd name="connsiteX1" fmla="*/ 2582142 w 2663167"/>
                  <a:gd name="connsiteY1" fmla="*/ 1329511 h 2659022"/>
                  <a:gd name="connsiteX2" fmla="*/ 2522370 w 2663167"/>
                  <a:gd name="connsiteY2" fmla="*/ 1724867 h 2659022"/>
                  <a:gd name="connsiteX3" fmla="*/ 2522051 w 2663167"/>
                  <a:gd name="connsiteY3" fmla="*/ 1725738 h 2659022"/>
                  <a:gd name="connsiteX4" fmla="*/ 2530403 w 2663167"/>
                  <a:gd name="connsiteY4" fmla="*/ 1728331 h 2659022"/>
                  <a:gd name="connsiteX5" fmla="*/ 2663167 w 2663167"/>
                  <a:gd name="connsiteY5" fmla="*/ 1928626 h 2659022"/>
                  <a:gd name="connsiteX6" fmla="*/ 2445789 w 2663167"/>
                  <a:gd name="connsiteY6" fmla="*/ 2146004 h 2659022"/>
                  <a:gd name="connsiteX7" fmla="*/ 2361176 w 2663167"/>
                  <a:gd name="connsiteY7" fmla="*/ 2128922 h 2659022"/>
                  <a:gd name="connsiteX8" fmla="*/ 2329251 w 2663167"/>
                  <a:gd name="connsiteY8" fmla="*/ 2107398 h 2659022"/>
                  <a:gd name="connsiteX9" fmla="*/ 2278547 w 2663167"/>
                  <a:gd name="connsiteY9" fmla="*/ 2175204 h 2659022"/>
                  <a:gd name="connsiteX10" fmla="*/ 1252631 w 2663167"/>
                  <a:gd name="connsiteY10" fmla="*/ 2659022 h 2659022"/>
                  <a:gd name="connsiteX11" fmla="*/ 27600 w 2663167"/>
                  <a:gd name="connsiteY11" fmla="*/ 1847017 h 2659022"/>
                  <a:gd name="connsiteX12" fmla="*/ 0 w 2663167"/>
                  <a:gd name="connsiteY12" fmla="*/ 1771608 h 2659022"/>
                  <a:gd name="connsiteX13" fmla="*/ 715771 w 2663167"/>
                  <a:gd name="connsiteY13" fmla="*/ 113803 h 2659022"/>
                  <a:gd name="connsiteX14" fmla="*/ 735125 w 2663167"/>
                  <a:gd name="connsiteY14" fmla="*/ 104480 h 2659022"/>
                  <a:gd name="connsiteX15" fmla="*/ 1252631 w 2663167"/>
                  <a:gd name="connsiteY15" fmla="*/ 0 h 26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63167" h="2659022">
                    <a:moveTo>
                      <a:pt x="1252631" y="0"/>
                    </a:moveTo>
                    <a:cubicBezTo>
                      <a:pt x="1986900" y="0"/>
                      <a:pt x="2582142" y="595242"/>
                      <a:pt x="2582142" y="1329511"/>
                    </a:cubicBezTo>
                    <a:cubicBezTo>
                      <a:pt x="2582142" y="1467187"/>
                      <a:pt x="2561216" y="1599974"/>
                      <a:pt x="2522370" y="1724867"/>
                    </a:cubicBezTo>
                    <a:lnTo>
                      <a:pt x="2522051" y="1725738"/>
                    </a:lnTo>
                    <a:lnTo>
                      <a:pt x="2530403" y="1728331"/>
                    </a:lnTo>
                    <a:cubicBezTo>
                      <a:pt x="2608423" y="1761331"/>
                      <a:pt x="2663167" y="1838585"/>
                      <a:pt x="2663167" y="1928626"/>
                    </a:cubicBezTo>
                    <a:cubicBezTo>
                      <a:pt x="2663167" y="2048681"/>
                      <a:pt x="2565844" y="2146004"/>
                      <a:pt x="2445789" y="2146004"/>
                    </a:cubicBezTo>
                    <a:cubicBezTo>
                      <a:pt x="2415775" y="2146004"/>
                      <a:pt x="2387182" y="2139922"/>
                      <a:pt x="2361176" y="2128922"/>
                    </a:cubicBezTo>
                    <a:lnTo>
                      <a:pt x="2329251" y="2107398"/>
                    </a:lnTo>
                    <a:lnTo>
                      <a:pt x="2278547" y="2175204"/>
                    </a:lnTo>
                    <a:cubicBezTo>
                      <a:pt x="2034695" y="2470684"/>
                      <a:pt x="1665657" y="2659022"/>
                      <a:pt x="1252631" y="2659022"/>
                    </a:cubicBezTo>
                    <a:cubicBezTo>
                      <a:pt x="701929" y="2659022"/>
                      <a:pt x="229430" y="2324199"/>
                      <a:pt x="27600" y="1847017"/>
                    </a:cubicBezTo>
                    <a:lnTo>
                      <a:pt x="0" y="1771608"/>
                    </a:lnTo>
                    <a:lnTo>
                      <a:pt x="715771" y="113803"/>
                    </a:lnTo>
                    <a:lnTo>
                      <a:pt x="735125" y="104480"/>
                    </a:lnTo>
                    <a:cubicBezTo>
                      <a:pt x="894186" y="37203"/>
                      <a:pt x="1069064" y="0"/>
                      <a:pt x="1252631" y="0"/>
                    </a:cubicBezTo>
                    <a:close/>
                  </a:path>
                </a:pathLst>
              </a:custGeom>
              <a:solidFill>
                <a:srgbClr val="FFD8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6099" name="图片 14">
                <a:extLst>
                  <a:ext uri="{FF2B5EF4-FFF2-40B4-BE49-F238E27FC236}">
                    <a16:creationId xmlns:a16="http://schemas.microsoft.com/office/drawing/2014/main" id="{31755458-0430-4A80-98A3-4BAA0DF8F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725" b="48129"/>
              <a:stretch>
                <a:fillRect/>
              </a:stretch>
            </p:blipFill>
            <p:spPr bwMode="auto">
              <a:xfrm rot="6789476">
                <a:off x="155955" y="3437680"/>
                <a:ext cx="4310246" cy="381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097" name="Content Placeholder 2">
              <a:extLst>
                <a:ext uri="{FF2B5EF4-FFF2-40B4-BE49-F238E27FC236}">
                  <a16:creationId xmlns:a16="http://schemas.microsoft.com/office/drawing/2014/main" id="{86098F77-ED6C-42A3-8944-36F1BC7C2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2937" y="3584558"/>
              <a:ext cx="2186092" cy="990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广告推广</a:t>
              </a:r>
              <a:endPara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086" name="组合 15">
            <a:extLst>
              <a:ext uri="{FF2B5EF4-FFF2-40B4-BE49-F238E27FC236}">
                <a16:creationId xmlns:a16="http://schemas.microsoft.com/office/drawing/2014/main" id="{0A27D14B-D257-44EE-B612-7A709A5E0DBE}"/>
              </a:ext>
            </a:extLst>
          </p:cNvPr>
          <p:cNvGrpSpPr>
            <a:grpSpLocks/>
          </p:cNvGrpSpPr>
          <p:nvPr/>
        </p:nvGrpSpPr>
        <p:grpSpPr bwMode="auto">
          <a:xfrm>
            <a:off x="7964567" y="2134700"/>
            <a:ext cx="2200275" cy="3560762"/>
            <a:chOff x="1819766" y="1647159"/>
            <a:chExt cx="2663167" cy="4310246"/>
          </a:xfrm>
        </p:grpSpPr>
        <p:grpSp>
          <p:nvGrpSpPr>
            <p:cNvPr id="46092" name="组合 16">
              <a:extLst>
                <a:ext uri="{FF2B5EF4-FFF2-40B4-BE49-F238E27FC236}">
                  <a16:creationId xmlns:a16="http://schemas.microsoft.com/office/drawing/2014/main" id="{B2FBB034-DA5C-495D-BF2D-4C2943A6F1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9766" y="1647159"/>
              <a:ext cx="2663167" cy="4310246"/>
              <a:chOff x="1866065" y="1473539"/>
              <a:chExt cx="2663167" cy="4310246"/>
            </a:xfrm>
          </p:grpSpPr>
          <p:sp>
            <p:nvSpPr>
              <p:cNvPr id="19" name="任意多边形 18">
                <a:extLst>
                  <a:ext uri="{FF2B5EF4-FFF2-40B4-BE49-F238E27FC236}">
                    <a16:creationId xmlns:a16="http://schemas.microsoft.com/office/drawing/2014/main" id="{79BC5AF9-4BD7-4AD9-ADE5-74262C63C667}"/>
                  </a:ext>
                </a:extLst>
              </p:cNvPr>
              <p:cNvSpPr/>
              <p:nvPr/>
            </p:nvSpPr>
            <p:spPr>
              <a:xfrm>
                <a:off x="1866065" y="2632289"/>
                <a:ext cx="2663167" cy="2659555"/>
              </a:xfrm>
              <a:custGeom>
                <a:avLst/>
                <a:gdLst>
                  <a:gd name="connsiteX0" fmla="*/ 1252631 w 2663167"/>
                  <a:gd name="connsiteY0" fmla="*/ 0 h 2659022"/>
                  <a:gd name="connsiteX1" fmla="*/ 2582142 w 2663167"/>
                  <a:gd name="connsiteY1" fmla="*/ 1329511 h 2659022"/>
                  <a:gd name="connsiteX2" fmla="*/ 2522370 w 2663167"/>
                  <a:gd name="connsiteY2" fmla="*/ 1724867 h 2659022"/>
                  <a:gd name="connsiteX3" fmla="*/ 2522051 w 2663167"/>
                  <a:gd name="connsiteY3" fmla="*/ 1725738 h 2659022"/>
                  <a:gd name="connsiteX4" fmla="*/ 2530403 w 2663167"/>
                  <a:gd name="connsiteY4" fmla="*/ 1728331 h 2659022"/>
                  <a:gd name="connsiteX5" fmla="*/ 2663167 w 2663167"/>
                  <a:gd name="connsiteY5" fmla="*/ 1928626 h 2659022"/>
                  <a:gd name="connsiteX6" fmla="*/ 2445789 w 2663167"/>
                  <a:gd name="connsiteY6" fmla="*/ 2146004 h 2659022"/>
                  <a:gd name="connsiteX7" fmla="*/ 2361176 w 2663167"/>
                  <a:gd name="connsiteY7" fmla="*/ 2128922 h 2659022"/>
                  <a:gd name="connsiteX8" fmla="*/ 2329251 w 2663167"/>
                  <a:gd name="connsiteY8" fmla="*/ 2107398 h 2659022"/>
                  <a:gd name="connsiteX9" fmla="*/ 2278547 w 2663167"/>
                  <a:gd name="connsiteY9" fmla="*/ 2175204 h 2659022"/>
                  <a:gd name="connsiteX10" fmla="*/ 1252631 w 2663167"/>
                  <a:gd name="connsiteY10" fmla="*/ 2659022 h 2659022"/>
                  <a:gd name="connsiteX11" fmla="*/ 27600 w 2663167"/>
                  <a:gd name="connsiteY11" fmla="*/ 1847017 h 2659022"/>
                  <a:gd name="connsiteX12" fmla="*/ 0 w 2663167"/>
                  <a:gd name="connsiteY12" fmla="*/ 1771608 h 2659022"/>
                  <a:gd name="connsiteX13" fmla="*/ 715771 w 2663167"/>
                  <a:gd name="connsiteY13" fmla="*/ 113803 h 2659022"/>
                  <a:gd name="connsiteX14" fmla="*/ 735125 w 2663167"/>
                  <a:gd name="connsiteY14" fmla="*/ 104480 h 2659022"/>
                  <a:gd name="connsiteX15" fmla="*/ 1252631 w 2663167"/>
                  <a:gd name="connsiteY15" fmla="*/ 0 h 26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63167" h="2659022">
                    <a:moveTo>
                      <a:pt x="1252631" y="0"/>
                    </a:moveTo>
                    <a:cubicBezTo>
                      <a:pt x="1986900" y="0"/>
                      <a:pt x="2582142" y="595242"/>
                      <a:pt x="2582142" y="1329511"/>
                    </a:cubicBezTo>
                    <a:cubicBezTo>
                      <a:pt x="2582142" y="1467187"/>
                      <a:pt x="2561216" y="1599974"/>
                      <a:pt x="2522370" y="1724867"/>
                    </a:cubicBezTo>
                    <a:lnTo>
                      <a:pt x="2522051" y="1725738"/>
                    </a:lnTo>
                    <a:lnTo>
                      <a:pt x="2530403" y="1728331"/>
                    </a:lnTo>
                    <a:cubicBezTo>
                      <a:pt x="2608423" y="1761331"/>
                      <a:pt x="2663167" y="1838585"/>
                      <a:pt x="2663167" y="1928626"/>
                    </a:cubicBezTo>
                    <a:cubicBezTo>
                      <a:pt x="2663167" y="2048681"/>
                      <a:pt x="2565844" y="2146004"/>
                      <a:pt x="2445789" y="2146004"/>
                    </a:cubicBezTo>
                    <a:cubicBezTo>
                      <a:pt x="2415775" y="2146004"/>
                      <a:pt x="2387182" y="2139922"/>
                      <a:pt x="2361176" y="2128922"/>
                    </a:cubicBezTo>
                    <a:lnTo>
                      <a:pt x="2329251" y="2107398"/>
                    </a:lnTo>
                    <a:lnTo>
                      <a:pt x="2278547" y="2175204"/>
                    </a:lnTo>
                    <a:cubicBezTo>
                      <a:pt x="2034695" y="2470684"/>
                      <a:pt x="1665657" y="2659022"/>
                      <a:pt x="1252631" y="2659022"/>
                    </a:cubicBezTo>
                    <a:cubicBezTo>
                      <a:pt x="701929" y="2659022"/>
                      <a:pt x="229430" y="2324199"/>
                      <a:pt x="27600" y="1847017"/>
                    </a:cubicBezTo>
                    <a:lnTo>
                      <a:pt x="0" y="1771608"/>
                    </a:lnTo>
                    <a:lnTo>
                      <a:pt x="715771" y="113803"/>
                    </a:lnTo>
                    <a:lnTo>
                      <a:pt x="735125" y="104480"/>
                    </a:lnTo>
                    <a:cubicBezTo>
                      <a:pt x="894186" y="37203"/>
                      <a:pt x="1069064" y="0"/>
                      <a:pt x="1252631" y="0"/>
                    </a:cubicBezTo>
                    <a:close/>
                  </a:path>
                </a:pathLst>
              </a:custGeom>
              <a:solidFill>
                <a:srgbClr val="FE8A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6095" name="图片 19">
                <a:extLst>
                  <a:ext uri="{FF2B5EF4-FFF2-40B4-BE49-F238E27FC236}">
                    <a16:creationId xmlns:a16="http://schemas.microsoft.com/office/drawing/2014/main" id="{4C32D865-EE9F-4763-B053-943621B3B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725" b="48129"/>
              <a:stretch>
                <a:fillRect/>
              </a:stretch>
            </p:blipFill>
            <p:spPr bwMode="auto">
              <a:xfrm rot="6789476">
                <a:off x="155955" y="3437680"/>
                <a:ext cx="4310246" cy="381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093" name="Content Placeholder 2">
              <a:extLst>
                <a:ext uri="{FF2B5EF4-FFF2-40B4-BE49-F238E27FC236}">
                  <a16:creationId xmlns:a16="http://schemas.microsoft.com/office/drawing/2014/main" id="{DFD7F2B8-347B-4A92-82D8-4D2055065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7382" y="3569863"/>
              <a:ext cx="2186091" cy="990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提供收费服务</a:t>
              </a:r>
              <a:endPara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advClick="0" advTm="3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组合 45">
            <a:extLst>
              <a:ext uri="{FF2B5EF4-FFF2-40B4-BE49-F238E27FC236}">
                <a16:creationId xmlns:a16="http://schemas.microsoft.com/office/drawing/2014/main" id="{9868CCCC-0387-4B74-B577-9C05F96290A3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1C182EC-93F1-4295-AE62-D7C3D0BAC383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35E16B1-4D08-446A-8381-FE93DB00F807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083" name="文本框 47">
            <a:extLst>
              <a:ext uri="{FF2B5EF4-FFF2-40B4-BE49-F238E27FC236}">
                <a16:creationId xmlns:a16="http://schemas.microsoft.com/office/drawing/2014/main" id="{14FCA5F2-78E2-43E8-B5DB-3EA10F57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未来趋势</a:t>
            </a:r>
          </a:p>
        </p:txBody>
      </p:sp>
      <p:grpSp>
        <p:nvGrpSpPr>
          <p:cNvPr id="46084" name="组合 5">
            <a:extLst>
              <a:ext uri="{FF2B5EF4-FFF2-40B4-BE49-F238E27FC236}">
                <a16:creationId xmlns:a16="http://schemas.microsoft.com/office/drawing/2014/main" id="{0D06569C-867C-4CDD-9C64-BC0E6C499016}"/>
              </a:ext>
            </a:extLst>
          </p:cNvPr>
          <p:cNvGrpSpPr>
            <a:grpSpLocks/>
          </p:cNvGrpSpPr>
          <p:nvPr/>
        </p:nvGrpSpPr>
        <p:grpSpPr bwMode="auto">
          <a:xfrm>
            <a:off x="2573100" y="2052150"/>
            <a:ext cx="2200275" cy="3562350"/>
            <a:chOff x="1863577" y="1647159"/>
            <a:chExt cx="2663167" cy="4310246"/>
          </a:xfrm>
        </p:grpSpPr>
        <p:grpSp>
          <p:nvGrpSpPr>
            <p:cNvPr id="46100" name="组合 6">
              <a:extLst>
                <a:ext uri="{FF2B5EF4-FFF2-40B4-BE49-F238E27FC236}">
                  <a16:creationId xmlns:a16="http://schemas.microsoft.com/office/drawing/2014/main" id="{4505C1DE-B044-4346-BA1D-32A399517D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3577" y="1647159"/>
              <a:ext cx="2663167" cy="4310246"/>
              <a:chOff x="1909876" y="1473539"/>
              <a:chExt cx="2663167" cy="4310246"/>
            </a:xfrm>
          </p:grpSpPr>
          <p:sp>
            <p:nvSpPr>
              <p:cNvPr id="9" name="任意多边形 8">
                <a:extLst>
                  <a:ext uri="{FF2B5EF4-FFF2-40B4-BE49-F238E27FC236}">
                    <a16:creationId xmlns:a16="http://schemas.microsoft.com/office/drawing/2014/main" id="{3D9FDBE5-5E26-445F-BAB3-787810C50096}"/>
                  </a:ext>
                </a:extLst>
              </p:cNvPr>
              <p:cNvSpPr/>
              <p:nvPr/>
            </p:nvSpPr>
            <p:spPr>
              <a:xfrm>
                <a:off x="1909876" y="2577985"/>
                <a:ext cx="2663167" cy="2658369"/>
              </a:xfrm>
              <a:custGeom>
                <a:avLst/>
                <a:gdLst>
                  <a:gd name="connsiteX0" fmla="*/ 1252631 w 2663167"/>
                  <a:gd name="connsiteY0" fmla="*/ 0 h 2659022"/>
                  <a:gd name="connsiteX1" fmla="*/ 2582142 w 2663167"/>
                  <a:gd name="connsiteY1" fmla="*/ 1329511 h 2659022"/>
                  <a:gd name="connsiteX2" fmla="*/ 2522370 w 2663167"/>
                  <a:gd name="connsiteY2" fmla="*/ 1724867 h 2659022"/>
                  <a:gd name="connsiteX3" fmla="*/ 2522051 w 2663167"/>
                  <a:gd name="connsiteY3" fmla="*/ 1725738 h 2659022"/>
                  <a:gd name="connsiteX4" fmla="*/ 2530403 w 2663167"/>
                  <a:gd name="connsiteY4" fmla="*/ 1728331 h 2659022"/>
                  <a:gd name="connsiteX5" fmla="*/ 2663167 w 2663167"/>
                  <a:gd name="connsiteY5" fmla="*/ 1928626 h 2659022"/>
                  <a:gd name="connsiteX6" fmla="*/ 2445789 w 2663167"/>
                  <a:gd name="connsiteY6" fmla="*/ 2146004 h 2659022"/>
                  <a:gd name="connsiteX7" fmla="*/ 2361176 w 2663167"/>
                  <a:gd name="connsiteY7" fmla="*/ 2128922 h 2659022"/>
                  <a:gd name="connsiteX8" fmla="*/ 2329251 w 2663167"/>
                  <a:gd name="connsiteY8" fmla="*/ 2107398 h 2659022"/>
                  <a:gd name="connsiteX9" fmla="*/ 2278547 w 2663167"/>
                  <a:gd name="connsiteY9" fmla="*/ 2175204 h 2659022"/>
                  <a:gd name="connsiteX10" fmla="*/ 1252631 w 2663167"/>
                  <a:gd name="connsiteY10" fmla="*/ 2659022 h 2659022"/>
                  <a:gd name="connsiteX11" fmla="*/ 27600 w 2663167"/>
                  <a:gd name="connsiteY11" fmla="*/ 1847017 h 2659022"/>
                  <a:gd name="connsiteX12" fmla="*/ 0 w 2663167"/>
                  <a:gd name="connsiteY12" fmla="*/ 1771608 h 2659022"/>
                  <a:gd name="connsiteX13" fmla="*/ 715771 w 2663167"/>
                  <a:gd name="connsiteY13" fmla="*/ 113803 h 2659022"/>
                  <a:gd name="connsiteX14" fmla="*/ 735125 w 2663167"/>
                  <a:gd name="connsiteY14" fmla="*/ 104480 h 2659022"/>
                  <a:gd name="connsiteX15" fmla="*/ 1252631 w 2663167"/>
                  <a:gd name="connsiteY15" fmla="*/ 0 h 26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63167" h="2659022">
                    <a:moveTo>
                      <a:pt x="1252631" y="0"/>
                    </a:moveTo>
                    <a:cubicBezTo>
                      <a:pt x="1986900" y="0"/>
                      <a:pt x="2582142" y="595242"/>
                      <a:pt x="2582142" y="1329511"/>
                    </a:cubicBezTo>
                    <a:cubicBezTo>
                      <a:pt x="2582142" y="1467187"/>
                      <a:pt x="2561216" y="1599974"/>
                      <a:pt x="2522370" y="1724867"/>
                    </a:cubicBezTo>
                    <a:lnTo>
                      <a:pt x="2522051" y="1725738"/>
                    </a:lnTo>
                    <a:lnTo>
                      <a:pt x="2530403" y="1728331"/>
                    </a:lnTo>
                    <a:cubicBezTo>
                      <a:pt x="2608423" y="1761331"/>
                      <a:pt x="2663167" y="1838585"/>
                      <a:pt x="2663167" y="1928626"/>
                    </a:cubicBezTo>
                    <a:cubicBezTo>
                      <a:pt x="2663167" y="2048681"/>
                      <a:pt x="2565844" y="2146004"/>
                      <a:pt x="2445789" y="2146004"/>
                    </a:cubicBezTo>
                    <a:cubicBezTo>
                      <a:pt x="2415775" y="2146004"/>
                      <a:pt x="2387182" y="2139922"/>
                      <a:pt x="2361176" y="2128922"/>
                    </a:cubicBezTo>
                    <a:lnTo>
                      <a:pt x="2329251" y="2107398"/>
                    </a:lnTo>
                    <a:lnTo>
                      <a:pt x="2278547" y="2175204"/>
                    </a:lnTo>
                    <a:cubicBezTo>
                      <a:pt x="2034695" y="2470684"/>
                      <a:pt x="1665657" y="2659022"/>
                      <a:pt x="1252631" y="2659022"/>
                    </a:cubicBezTo>
                    <a:cubicBezTo>
                      <a:pt x="701929" y="2659022"/>
                      <a:pt x="229430" y="2324199"/>
                      <a:pt x="27600" y="1847017"/>
                    </a:cubicBezTo>
                    <a:lnTo>
                      <a:pt x="0" y="1771608"/>
                    </a:lnTo>
                    <a:lnTo>
                      <a:pt x="715771" y="113803"/>
                    </a:lnTo>
                    <a:lnTo>
                      <a:pt x="735125" y="104480"/>
                    </a:lnTo>
                    <a:cubicBezTo>
                      <a:pt x="894186" y="37203"/>
                      <a:pt x="1069064" y="0"/>
                      <a:pt x="1252631" y="0"/>
                    </a:cubicBezTo>
                    <a:close/>
                  </a:path>
                </a:pathLst>
              </a:custGeom>
              <a:solidFill>
                <a:srgbClr val="39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6103" name="图片 9">
                <a:extLst>
                  <a:ext uri="{FF2B5EF4-FFF2-40B4-BE49-F238E27FC236}">
                    <a16:creationId xmlns:a16="http://schemas.microsoft.com/office/drawing/2014/main" id="{A9775688-F58E-48AC-AFF7-32CAF62264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725" b="48129"/>
              <a:stretch>
                <a:fillRect/>
              </a:stretch>
            </p:blipFill>
            <p:spPr bwMode="auto">
              <a:xfrm rot="6789476">
                <a:off x="155955" y="3437680"/>
                <a:ext cx="4310246" cy="381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101" name="Content Placeholder 2">
              <a:extLst>
                <a:ext uri="{FF2B5EF4-FFF2-40B4-BE49-F238E27FC236}">
                  <a16:creationId xmlns:a16="http://schemas.microsoft.com/office/drawing/2014/main" id="{B097DA47-7B0A-44AF-A2DF-607FCD311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3474" y="3617530"/>
              <a:ext cx="2186092" cy="990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在校内测试</a:t>
              </a:r>
              <a:endPara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拓展功能</a:t>
              </a:r>
              <a:endPara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None/>
              </a:pP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085" name="组合 10">
            <a:extLst>
              <a:ext uri="{FF2B5EF4-FFF2-40B4-BE49-F238E27FC236}">
                <a16:creationId xmlns:a16="http://schemas.microsoft.com/office/drawing/2014/main" id="{D5EB370E-39B4-41DD-8D2A-D7B68D75D20B}"/>
              </a:ext>
            </a:extLst>
          </p:cNvPr>
          <p:cNvGrpSpPr>
            <a:grpSpLocks/>
          </p:cNvGrpSpPr>
          <p:nvPr/>
        </p:nvGrpSpPr>
        <p:grpSpPr bwMode="auto">
          <a:xfrm>
            <a:off x="5285277" y="2134700"/>
            <a:ext cx="2201862" cy="3560762"/>
            <a:chOff x="1862535" y="1647159"/>
            <a:chExt cx="2663167" cy="4310246"/>
          </a:xfrm>
        </p:grpSpPr>
        <p:grpSp>
          <p:nvGrpSpPr>
            <p:cNvPr id="46096" name="组合 11">
              <a:extLst>
                <a:ext uri="{FF2B5EF4-FFF2-40B4-BE49-F238E27FC236}">
                  <a16:creationId xmlns:a16="http://schemas.microsoft.com/office/drawing/2014/main" id="{8AF61210-D840-4C54-9DFE-8A4B5A318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2535" y="1647159"/>
              <a:ext cx="2663167" cy="4310246"/>
              <a:chOff x="1908834" y="1473539"/>
              <a:chExt cx="2663167" cy="4310246"/>
            </a:xfrm>
          </p:grpSpPr>
          <p:sp>
            <p:nvSpPr>
              <p:cNvPr id="14" name="任意多边形 13">
                <a:extLst>
                  <a:ext uri="{FF2B5EF4-FFF2-40B4-BE49-F238E27FC236}">
                    <a16:creationId xmlns:a16="http://schemas.microsoft.com/office/drawing/2014/main" id="{E818F1C9-BA9F-41CF-88AD-24B7510CCAF7}"/>
                  </a:ext>
                </a:extLst>
              </p:cNvPr>
              <p:cNvSpPr/>
              <p:nvPr/>
            </p:nvSpPr>
            <p:spPr>
              <a:xfrm>
                <a:off x="1908834" y="2534286"/>
                <a:ext cx="2663167" cy="2659555"/>
              </a:xfrm>
              <a:custGeom>
                <a:avLst/>
                <a:gdLst>
                  <a:gd name="connsiteX0" fmla="*/ 1252631 w 2663167"/>
                  <a:gd name="connsiteY0" fmla="*/ 0 h 2659022"/>
                  <a:gd name="connsiteX1" fmla="*/ 2582142 w 2663167"/>
                  <a:gd name="connsiteY1" fmla="*/ 1329511 h 2659022"/>
                  <a:gd name="connsiteX2" fmla="*/ 2522370 w 2663167"/>
                  <a:gd name="connsiteY2" fmla="*/ 1724867 h 2659022"/>
                  <a:gd name="connsiteX3" fmla="*/ 2522051 w 2663167"/>
                  <a:gd name="connsiteY3" fmla="*/ 1725738 h 2659022"/>
                  <a:gd name="connsiteX4" fmla="*/ 2530403 w 2663167"/>
                  <a:gd name="connsiteY4" fmla="*/ 1728331 h 2659022"/>
                  <a:gd name="connsiteX5" fmla="*/ 2663167 w 2663167"/>
                  <a:gd name="connsiteY5" fmla="*/ 1928626 h 2659022"/>
                  <a:gd name="connsiteX6" fmla="*/ 2445789 w 2663167"/>
                  <a:gd name="connsiteY6" fmla="*/ 2146004 h 2659022"/>
                  <a:gd name="connsiteX7" fmla="*/ 2361176 w 2663167"/>
                  <a:gd name="connsiteY7" fmla="*/ 2128922 h 2659022"/>
                  <a:gd name="connsiteX8" fmla="*/ 2329251 w 2663167"/>
                  <a:gd name="connsiteY8" fmla="*/ 2107398 h 2659022"/>
                  <a:gd name="connsiteX9" fmla="*/ 2278547 w 2663167"/>
                  <a:gd name="connsiteY9" fmla="*/ 2175204 h 2659022"/>
                  <a:gd name="connsiteX10" fmla="*/ 1252631 w 2663167"/>
                  <a:gd name="connsiteY10" fmla="*/ 2659022 h 2659022"/>
                  <a:gd name="connsiteX11" fmla="*/ 27600 w 2663167"/>
                  <a:gd name="connsiteY11" fmla="*/ 1847017 h 2659022"/>
                  <a:gd name="connsiteX12" fmla="*/ 0 w 2663167"/>
                  <a:gd name="connsiteY12" fmla="*/ 1771608 h 2659022"/>
                  <a:gd name="connsiteX13" fmla="*/ 715771 w 2663167"/>
                  <a:gd name="connsiteY13" fmla="*/ 113803 h 2659022"/>
                  <a:gd name="connsiteX14" fmla="*/ 735125 w 2663167"/>
                  <a:gd name="connsiteY14" fmla="*/ 104480 h 2659022"/>
                  <a:gd name="connsiteX15" fmla="*/ 1252631 w 2663167"/>
                  <a:gd name="connsiteY15" fmla="*/ 0 h 26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63167" h="2659022">
                    <a:moveTo>
                      <a:pt x="1252631" y="0"/>
                    </a:moveTo>
                    <a:cubicBezTo>
                      <a:pt x="1986900" y="0"/>
                      <a:pt x="2582142" y="595242"/>
                      <a:pt x="2582142" y="1329511"/>
                    </a:cubicBezTo>
                    <a:cubicBezTo>
                      <a:pt x="2582142" y="1467187"/>
                      <a:pt x="2561216" y="1599974"/>
                      <a:pt x="2522370" y="1724867"/>
                    </a:cubicBezTo>
                    <a:lnTo>
                      <a:pt x="2522051" y="1725738"/>
                    </a:lnTo>
                    <a:lnTo>
                      <a:pt x="2530403" y="1728331"/>
                    </a:lnTo>
                    <a:cubicBezTo>
                      <a:pt x="2608423" y="1761331"/>
                      <a:pt x="2663167" y="1838585"/>
                      <a:pt x="2663167" y="1928626"/>
                    </a:cubicBezTo>
                    <a:cubicBezTo>
                      <a:pt x="2663167" y="2048681"/>
                      <a:pt x="2565844" y="2146004"/>
                      <a:pt x="2445789" y="2146004"/>
                    </a:cubicBezTo>
                    <a:cubicBezTo>
                      <a:pt x="2415775" y="2146004"/>
                      <a:pt x="2387182" y="2139922"/>
                      <a:pt x="2361176" y="2128922"/>
                    </a:cubicBezTo>
                    <a:lnTo>
                      <a:pt x="2329251" y="2107398"/>
                    </a:lnTo>
                    <a:lnTo>
                      <a:pt x="2278547" y="2175204"/>
                    </a:lnTo>
                    <a:cubicBezTo>
                      <a:pt x="2034695" y="2470684"/>
                      <a:pt x="1665657" y="2659022"/>
                      <a:pt x="1252631" y="2659022"/>
                    </a:cubicBezTo>
                    <a:cubicBezTo>
                      <a:pt x="701929" y="2659022"/>
                      <a:pt x="229430" y="2324199"/>
                      <a:pt x="27600" y="1847017"/>
                    </a:cubicBezTo>
                    <a:lnTo>
                      <a:pt x="0" y="1771608"/>
                    </a:lnTo>
                    <a:lnTo>
                      <a:pt x="715771" y="113803"/>
                    </a:lnTo>
                    <a:lnTo>
                      <a:pt x="735125" y="104480"/>
                    </a:lnTo>
                    <a:cubicBezTo>
                      <a:pt x="894186" y="37203"/>
                      <a:pt x="1069064" y="0"/>
                      <a:pt x="1252631" y="0"/>
                    </a:cubicBezTo>
                    <a:close/>
                  </a:path>
                </a:pathLst>
              </a:custGeom>
              <a:solidFill>
                <a:srgbClr val="FFD8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6099" name="图片 14">
                <a:extLst>
                  <a:ext uri="{FF2B5EF4-FFF2-40B4-BE49-F238E27FC236}">
                    <a16:creationId xmlns:a16="http://schemas.microsoft.com/office/drawing/2014/main" id="{31755458-0430-4A80-98A3-4BAA0DF8F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725" b="48129"/>
              <a:stretch>
                <a:fillRect/>
              </a:stretch>
            </p:blipFill>
            <p:spPr bwMode="auto">
              <a:xfrm rot="6789476">
                <a:off x="155955" y="3437680"/>
                <a:ext cx="4310246" cy="381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097" name="Content Placeholder 2">
              <a:extLst>
                <a:ext uri="{FF2B5EF4-FFF2-40B4-BE49-F238E27FC236}">
                  <a16:creationId xmlns:a16="http://schemas.microsoft.com/office/drawing/2014/main" id="{86098F77-ED6C-42A3-8944-36F1BC7C2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2937" y="3584558"/>
              <a:ext cx="2186092" cy="990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推广到附件高校</a:t>
              </a:r>
            </a:p>
          </p:txBody>
        </p:sp>
      </p:grpSp>
      <p:grpSp>
        <p:nvGrpSpPr>
          <p:cNvPr id="46086" name="组合 15">
            <a:extLst>
              <a:ext uri="{FF2B5EF4-FFF2-40B4-BE49-F238E27FC236}">
                <a16:creationId xmlns:a16="http://schemas.microsoft.com/office/drawing/2014/main" id="{0A27D14B-D257-44EE-B612-7A709A5E0DBE}"/>
              </a:ext>
            </a:extLst>
          </p:cNvPr>
          <p:cNvGrpSpPr>
            <a:grpSpLocks/>
          </p:cNvGrpSpPr>
          <p:nvPr/>
        </p:nvGrpSpPr>
        <p:grpSpPr bwMode="auto">
          <a:xfrm>
            <a:off x="7964567" y="2134700"/>
            <a:ext cx="2200275" cy="3560762"/>
            <a:chOff x="1819766" y="1647159"/>
            <a:chExt cx="2663167" cy="4310246"/>
          </a:xfrm>
        </p:grpSpPr>
        <p:grpSp>
          <p:nvGrpSpPr>
            <p:cNvPr id="46092" name="组合 16">
              <a:extLst>
                <a:ext uri="{FF2B5EF4-FFF2-40B4-BE49-F238E27FC236}">
                  <a16:creationId xmlns:a16="http://schemas.microsoft.com/office/drawing/2014/main" id="{B2FBB034-DA5C-495D-BF2D-4C2943A6F1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9766" y="1647159"/>
              <a:ext cx="2663167" cy="4310246"/>
              <a:chOff x="1866065" y="1473539"/>
              <a:chExt cx="2663167" cy="4310246"/>
            </a:xfrm>
          </p:grpSpPr>
          <p:sp>
            <p:nvSpPr>
              <p:cNvPr id="19" name="任意多边形 18">
                <a:extLst>
                  <a:ext uri="{FF2B5EF4-FFF2-40B4-BE49-F238E27FC236}">
                    <a16:creationId xmlns:a16="http://schemas.microsoft.com/office/drawing/2014/main" id="{79BC5AF9-4BD7-4AD9-ADE5-74262C63C667}"/>
                  </a:ext>
                </a:extLst>
              </p:cNvPr>
              <p:cNvSpPr/>
              <p:nvPr/>
            </p:nvSpPr>
            <p:spPr>
              <a:xfrm>
                <a:off x="1866065" y="2632289"/>
                <a:ext cx="2663167" cy="2659555"/>
              </a:xfrm>
              <a:custGeom>
                <a:avLst/>
                <a:gdLst>
                  <a:gd name="connsiteX0" fmla="*/ 1252631 w 2663167"/>
                  <a:gd name="connsiteY0" fmla="*/ 0 h 2659022"/>
                  <a:gd name="connsiteX1" fmla="*/ 2582142 w 2663167"/>
                  <a:gd name="connsiteY1" fmla="*/ 1329511 h 2659022"/>
                  <a:gd name="connsiteX2" fmla="*/ 2522370 w 2663167"/>
                  <a:gd name="connsiteY2" fmla="*/ 1724867 h 2659022"/>
                  <a:gd name="connsiteX3" fmla="*/ 2522051 w 2663167"/>
                  <a:gd name="connsiteY3" fmla="*/ 1725738 h 2659022"/>
                  <a:gd name="connsiteX4" fmla="*/ 2530403 w 2663167"/>
                  <a:gd name="connsiteY4" fmla="*/ 1728331 h 2659022"/>
                  <a:gd name="connsiteX5" fmla="*/ 2663167 w 2663167"/>
                  <a:gd name="connsiteY5" fmla="*/ 1928626 h 2659022"/>
                  <a:gd name="connsiteX6" fmla="*/ 2445789 w 2663167"/>
                  <a:gd name="connsiteY6" fmla="*/ 2146004 h 2659022"/>
                  <a:gd name="connsiteX7" fmla="*/ 2361176 w 2663167"/>
                  <a:gd name="connsiteY7" fmla="*/ 2128922 h 2659022"/>
                  <a:gd name="connsiteX8" fmla="*/ 2329251 w 2663167"/>
                  <a:gd name="connsiteY8" fmla="*/ 2107398 h 2659022"/>
                  <a:gd name="connsiteX9" fmla="*/ 2278547 w 2663167"/>
                  <a:gd name="connsiteY9" fmla="*/ 2175204 h 2659022"/>
                  <a:gd name="connsiteX10" fmla="*/ 1252631 w 2663167"/>
                  <a:gd name="connsiteY10" fmla="*/ 2659022 h 2659022"/>
                  <a:gd name="connsiteX11" fmla="*/ 27600 w 2663167"/>
                  <a:gd name="connsiteY11" fmla="*/ 1847017 h 2659022"/>
                  <a:gd name="connsiteX12" fmla="*/ 0 w 2663167"/>
                  <a:gd name="connsiteY12" fmla="*/ 1771608 h 2659022"/>
                  <a:gd name="connsiteX13" fmla="*/ 715771 w 2663167"/>
                  <a:gd name="connsiteY13" fmla="*/ 113803 h 2659022"/>
                  <a:gd name="connsiteX14" fmla="*/ 735125 w 2663167"/>
                  <a:gd name="connsiteY14" fmla="*/ 104480 h 2659022"/>
                  <a:gd name="connsiteX15" fmla="*/ 1252631 w 2663167"/>
                  <a:gd name="connsiteY15" fmla="*/ 0 h 265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63167" h="2659022">
                    <a:moveTo>
                      <a:pt x="1252631" y="0"/>
                    </a:moveTo>
                    <a:cubicBezTo>
                      <a:pt x="1986900" y="0"/>
                      <a:pt x="2582142" y="595242"/>
                      <a:pt x="2582142" y="1329511"/>
                    </a:cubicBezTo>
                    <a:cubicBezTo>
                      <a:pt x="2582142" y="1467187"/>
                      <a:pt x="2561216" y="1599974"/>
                      <a:pt x="2522370" y="1724867"/>
                    </a:cubicBezTo>
                    <a:lnTo>
                      <a:pt x="2522051" y="1725738"/>
                    </a:lnTo>
                    <a:lnTo>
                      <a:pt x="2530403" y="1728331"/>
                    </a:lnTo>
                    <a:cubicBezTo>
                      <a:pt x="2608423" y="1761331"/>
                      <a:pt x="2663167" y="1838585"/>
                      <a:pt x="2663167" y="1928626"/>
                    </a:cubicBezTo>
                    <a:cubicBezTo>
                      <a:pt x="2663167" y="2048681"/>
                      <a:pt x="2565844" y="2146004"/>
                      <a:pt x="2445789" y="2146004"/>
                    </a:cubicBezTo>
                    <a:cubicBezTo>
                      <a:pt x="2415775" y="2146004"/>
                      <a:pt x="2387182" y="2139922"/>
                      <a:pt x="2361176" y="2128922"/>
                    </a:cubicBezTo>
                    <a:lnTo>
                      <a:pt x="2329251" y="2107398"/>
                    </a:lnTo>
                    <a:lnTo>
                      <a:pt x="2278547" y="2175204"/>
                    </a:lnTo>
                    <a:cubicBezTo>
                      <a:pt x="2034695" y="2470684"/>
                      <a:pt x="1665657" y="2659022"/>
                      <a:pt x="1252631" y="2659022"/>
                    </a:cubicBezTo>
                    <a:cubicBezTo>
                      <a:pt x="701929" y="2659022"/>
                      <a:pt x="229430" y="2324199"/>
                      <a:pt x="27600" y="1847017"/>
                    </a:cubicBezTo>
                    <a:lnTo>
                      <a:pt x="0" y="1771608"/>
                    </a:lnTo>
                    <a:lnTo>
                      <a:pt x="715771" y="113803"/>
                    </a:lnTo>
                    <a:lnTo>
                      <a:pt x="735125" y="104480"/>
                    </a:lnTo>
                    <a:cubicBezTo>
                      <a:pt x="894186" y="37203"/>
                      <a:pt x="1069064" y="0"/>
                      <a:pt x="1252631" y="0"/>
                    </a:cubicBezTo>
                    <a:close/>
                  </a:path>
                </a:pathLst>
              </a:custGeom>
              <a:solidFill>
                <a:srgbClr val="FE8A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6095" name="图片 19">
                <a:extLst>
                  <a:ext uri="{FF2B5EF4-FFF2-40B4-BE49-F238E27FC236}">
                    <a16:creationId xmlns:a16="http://schemas.microsoft.com/office/drawing/2014/main" id="{4C32D865-EE9F-4763-B053-943621B3B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725" b="48129"/>
              <a:stretch>
                <a:fillRect/>
              </a:stretch>
            </p:blipFill>
            <p:spPr bwMode="auto">
              <a:xfrm rot="6789476">
                <a:off x="155955" y="3437680"/>
                <a:ext cx="4310246" cy="381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093" name="Content Placeholder 2">
              <a:extLst>
                <a:ext uri="{FF2B5EF4-FFF2-40B4-BE49-F238E27FC236}">
                  <a16:creationId xmlns:a16="http://schemas.microsoft.com/office/drawing/2014/main" id="{DFD7F2B8-347B-4A92-82D8-4D2055065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7382" y="3569863"/>
              <a:ext cx="2186091" cy="990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推广到全国</a:t>
              </a:r>
              <a:endPara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637054"/>
      </p:ext>
    </p:extLst>
  </p:cSld>
  <p:clrMapOvr>
    <a:masterClrMapping/>
  </p:clrMapOvr>
  <p:transition advClick="0" advTm="3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图片 3">
            <a:extLst>
              <a:ext uri="{FF2B5EF4-FFF2-40B4-BE49-F238E27FC236}">
                <a16:creationId xmlns:a16="http://schemas.microsoft.com/office/drawing/2014/main" id="{0299731F-3D35-4D6E-9196-07D2E9CF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01D003-D6AB-43E2-8335-9237F2EFB4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180" name="文本框 5">
            <a:extLst>
              <a:ext uri="{FF2B5EF4-FFF2-40B4-BE49-F238E27FC236}">
                <a16:creationId xmlns:a16="http://schemas.microsoft.com/office/drawing/2014/main" id="{BDEE52A6-E2D9-447C-9425-709C2453A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6488" y="2555875"/>
            <a:ext cx="4900612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r>
              <a:rPr lang="en-US" altLang="zh-CN"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8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1B4CA60-A2DE-46A6-A8EA-6556AE5E8CA1}"/>
              </a:ext>
            </a:extLst>
          </p:cNvPr>
          <p:cNvSpPr/>
          <p:nvPr/>
        </p:nvSpPr>
        <p:spPr>
          <a:xfrm>
            <a:off x="2154238" y="1290638"/>
            <a:ext cx="1036637" cy="1036637"/>
          </a:xfrm>
          <a:prstGeom prst="ellipse">
            <a:avLst/>
          </a:prstGeom>
          <a:solidFill>
            <a:srgbClr val="FFD87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BDC3FEC-7D69-4CBB-8C95-C7F7D664137A}"/>
              </a:ext>
            </a:extLst>
          </p:cNvPr>
          <p:cNvSpPr/>
          <p:nvPr/>
        </p:nvSpPr>
        <p:spPr>
          <a:xfrm>
            <a:off x="984250" y="4229100"/>
            <a:ext cx="1270000" cy="1270000"/>
          </a:xfrm>
          <a:prstGeom prst="ellipse">
            <a:avLst/>
          </a:prstGeom>
          <a:solidFill>
            <a:srgbClr val="FE8A7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E8228AB-4FCE-4D85-9FA9-12384F711AD6}"/>
              </a:ext>
            </a:extLst>
          </p:cNvPr>
          <p:cNvSpPr/>
          <p:nvPr/>
        </p:nvSpPr>
        <p:spPr>
          <a:xfrm>
            <a:off x="7713663" y="1503363"/>
            <a:ext cx="1270000" cy="1270000"/>
          </a:xfrm>
          <a:prstGeom prst="ellipse">
            <a:avLst/>
          </a:prstGeom>
          <a:solidFill>
            <a:srgbClr val="ACDEE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FF02E5-686A-43FF-ADEA-7845E88061EA}"/>
              </a:ext>
            </a:extLst>
          </p:cNvPr>
          <p:cNvSpPr/>
          <p:nvPr/>
        </p:nvSpPr>
        <p:spPr>
          <a:xfrm>
            <a:off x="10021888" y="4725988"/>
            <a:ext cx="696912" cy="698500"/>
          </a:xfrm>
          <a:prstGeom prst="ellipse">
            <a:avLst/>
          </a:prstGeom>
          <a:solidFill>
            <a:srgbClr val="FFD87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528A471-C632-4DD1-B5C9-23534F8B1866}"/>
              </a:ext>
            </a:extLst>
          </p:cNvPr>
          <p:cNvSpPr/>
          <p:nvPr/>
        </p:nvSpPr>
        <p:spPr>
          <a:xfrm>
            <a:off x="10118725" y="2943225"/>
            <a:ext cx="696913" cy="698500"/>
          </a:xfrm>
          <a:prstGeom prst="ellipse">
            <a:avLst/>
          </a:prstGeom>
          <a:solidFill>
            <a:srgbClr val="FE8A7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7CBB2FB-6B14-4B52-9B93-359105847555}"/>
              </a:ext>
            </a:extLst>
          </p:cNvPr>
          <p:cNvSpPr/>
          <p:nvPr/>
        </p:nvSpPr>
        <p:spPr>
          <a:xfrm>
            <a:off x="3889375" y="4021138"/>
            <a:ext cx="696913" cy="696912"/>
          </a:xfrm>
          <a:prstGeom prst="ellipse">
            <a:avLst/>
          </a:prstGeom>
          <a:solidFill>
            <a:srgbClr val="ACDEE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advClick="0" advTm="3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8C692D1C-306F-467A-895C-2449C91D4E7E}"/>
              </a:ext>
            </a:extLst>
          </p:cNvPr>
          <p:cNvSpPr/>
          <p:nvPr/>
        </p:nvSpPr>
        <p:spPr>
          <a:xfrm>
            <a:off x="0" y="9525"/>
            <a:ext cx="12192000" cy="6848475"/>
          </a:xfrm>
          <a:prstGeom prst="rtTriangle">
            <a:avLst/>
          </a:prstGeom>
          <a:solidFill>
            <a:srgbClr val="ACD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59" name="图片 6">
            <a:extLst>
              <a:ext uri="{FF2B5EF4-FFF2-40B4-BE49-F238E27FC236}">
                <a16:creationId xmlns:a16="http://schemas.microsoft.com/office/drawing/2014/main" id="{941268BD-E523-43AD-85B8-2B6F9C3B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5225"/>
            <a:ext cx="7361238" cy="569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直角三角形 7">
            <a:extLst>
              <a:ext uri="{FF2B5EF4-FFF2-40B4-BE49-F238E27FC236}">
                <a16:creationId xmlns:a16="http://schemas.microsoft.com/office/drawing/2014/main" id="{C2E3474D-DF79-400F-9F8E-5E116BE73066}"/>
              </a:ext>
            </a:extLst>
          </p:cNvPr>
          <p:cNvSpPr/>
          <p:nvPr/>
        </p:nvSpPr>
        <p:spPr>
          <a:xfrm rot="5400000">
            <a:off x="8751094" y="5706269"/>
            <a:ext cx="568325" cy="50323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03C807A8-C3E3-4635-B10B-90D7A555144F}"/>
              </a:ext>
            </a:extLst>
          </p:cNvPr>
          <p:cNvSpPr/>
          <p:nvPr/>
        </p:nvSpPr>
        <p:spPr>
          <a:xfrm rot="4925330">
            <a:off x="7821613" y="5556250"/>
            <a:ext cx="363537" cy="32226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DFD6BEB9-4580-47B8-A373-E9D232D8BFF0}"/>
              </a:ext>
            </a:extLst>
          </p:cNvPr>
          <p:cNvSpPr/>
          <p:nvPr/>
        </p:nvSpPr>
        <p:spPr>
          <a:xfrm rot="21404651">
            <a:off x="8194675" y="6156325"/>
            <a:ext cx="276225" cy="24288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3" name="文本框 25">
            <a:extLst>
              <a:ext uri="{FF2B5EF4-FFF2-40B4-BE49-F238E27FC236}">
                <a16:creationId xmlns:a16="http://schemas.microsoft.com/office/drawing/2014/main" id="{00EB8478-D1A8-4027-9E7E-9AA9DB95B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825" y="630238"/>
            <a:ext cx="6710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>
                <a:latin typeface="方正姚体" panose="02010601030101010101" pitchFamily="2" charset="-122"/>
                <a:ea typeface="方正姚体" panose="02010601030101010101" pitchFamily="2" charset="-122"/>
              </a:rPr>
              <a:t>目前高校往往存在严重的</a:t>
            </a:r>
            <a:endParaRPr lang="en-US" altLang="zh-CN" sz="4400" b="1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>
                <a:solidFill>
                  <a:srgbClr val="39ACB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           考勤问题</a:t>
            </a:r>
            <a:r>
              <a:rPr lang="en-US" altLang="zh-CN" sz="4400" b="1">
                <a:solidFill>
                  <a:srgbClr val="39ACB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……</a:t>
            </a:r>
            <a:endParaRPr lang="zh-CN" altLang="en-US" sz="4400" b="1">
              <a:solidFill>
                <a:srgbClr val="39ACB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76D3472-D187-44CE-B0D8-71DF07E040F1}"/>
              </a:ext>
            </a:extLst>
          </p:cNvPr>
          <p:cNvSpPr txBox="1"/>
          <p:nvPr/>
        </p:nvSpPr>
        <p:spPr>
          <a:xfrm>
            <a:off x="7185025" y="1836738"/>
            <a:ext cx="4641850" cy="1782762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45">
            <a:extLst>
              <a:ext uri="{FF2B5EF4-FFF2-40B4-BE49-F238E27FC236}">
                <a16:creationId xmlns:a16="http://schemas.microsoft.com/office/drawing/2014/main" id="{F43D3776-A13D-4600-9CA1-A4133CB32E1F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DE3F75A-3CA6-49F5-9686-644398D197DD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B18F2A7-3FF0-485A-ABAF-6053D55B6E12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07" name="文本框 47">
            <a:extLst>
              <a:ext uri="{FF2B5EF4-FFF2-40B4-BE49-F238E27FC236}">
                <a16:creationId xmlns:a16="http://schemas.microsoft.com/office/drawing/2014/main" id="{8E827870-C884-451B-B5C9-58D70C66D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项目必要性</a:t>
            </a:r>
          </a:p>
        </p:txBody>
      </p:sp>
      <p:grpSp>
        <p:nvGrpSpPr>
          <p:cNvPr id="21508" name="组合 5">
            <a:extLst>
              <a:ext uri="{FF2B5EF4-FFF2-40B4-BE49-F238E27FC236}">
                <a16:creationId xmlns:a16="http://schemas.microsoft.com/office/drawing/2014/main" id="{6A22B232-4EE9-472D-9E4F-FB5AAECC6BC2}"/>
              </a:ext>
            </a:extLst>
          </p:cNvPr>
          <p:cNvGrpSpPr>
            <a:grpSpLocks/>
          </p:cNvGrpSpPr>
          <p:nvPr/>
        </p:nvGrpSpPr>
        <p:grpSpPr bwMode="auto">
          <a:xfrm>
            <a:off x="1797050" y="1824038"/>
            <a:ext cx="2597150" cy="2138362"/>
            <a:chOff x="4661651" y="1692004"/>
            <a:chExt cx="2597420" cy="2138037"/>
          </a:xfrm>
        </p:grpSpPr>
        <p:sp>
          <p:nvSpPr>
            <p:cNvPr id="7" name="等腰三角形 4">
              <a:extLst>
                <a:ext uri="{FF2B5EF4-FFF2-40B4-BE49-F238E27FC236}">
                  <a16:creationId xmlns:a16="http://schemas.microsoft.com/office/drawing/2014/main" id="{E160804A-CDEE-414D-9B82-64F22C0DEB9B}"/>
                </a:ext>
              </a:extLst>
            </p:cNvPr>
            <p:cNvSpPr/>
            <p:nvPr/>
          </p:nvSpPr>
          <p:spPr>
            <a:xfrm>
              <a:off x="4661651" y="1692004"/>
              <a:ext cx="2597420" cy="2138037"/>
            </a:xfrm>
            <a:custGeom>
              <a:avLst/>
              <a:gdLst>
                <a:gd name="connsiteX0" fmla="*/ 0 w 3159760"/>
                <a:gd name="connsiteY0" fmla="*/ 1686560 h 1686560"/>
                <a:gd name="connsiteX1" fmla="*/ 1579880 w 3159760"/>
                <a:gd name="connsiteY1" fmla="*/ 0 h 1686560"/>
                <a:gd name="connsiteX2" fmla="*/ 3159760 w 3159760"/>
                <a:gd name="connsiteY2" fmla="*/ 1686560 h 1686560"/>
                <a:gd name="connsiteX3" fmla="*/ 0 w 3159760"/>
                <a:gd name="connsiteY3" fmla="*/ 1686560 h 1686560"/>
                <a:gd name="connsiteX0-1" fmla="*/ 0 w 3576320"/>
                <a:gd name="connsiteY0-2" fmla="*/ 2743200 h 2743200"/>
                <a:gd name="connsiteX1-3" fmla="*/ 1996440 w 3576320"/>
                <a:gd name="connsiteY1-4" fmla="*/ 0 h 2743200"/>
                <a:gd name="connsiteX2-5" fmla="*/ 3576320 w 3576320"/>
                <a:gd name="connsiteY2-6" fmla="*/ 1686560 h 2743200"/>
                <a:gd name="connsiteX3-7" fmla="*/ 0 w 3576320"/>
                <a:gd name="connsiteY3-8" fmla="*/ 2743200 h 2743200"/>
                <a:gd name="connsiteX0-9" fmla="*/ 0 w 3200400"/>
                <a:gd name="connsiteY0-10" fmla="*/ 2743200 h 2895600"/>
                <a:gd name="connsiteX1-11" fmla="*/ 1996440 w 3200400"/>
                <a:gd name="connsiteY1-12" fmla="*/ 0 h 2895600"/>
                <a:gd name="connsiteX2-13" fmla="*/ 3200400 w 3200400"/>
                <a:gd name="connsiteY2-14" fmla="*/ 2895600 h 2895600"/>
                <a:gd name="connsiteX3-15" fmla="*/ 0 w 3200400"/>
                <a:gd name="connsiteY3-16" fmla="*/ 2743200 h 2895600"/>
                <a:gd name="connsiteX0-17" fmla="*/ 0 w 3200400"/>
                <a:gd name="connsiteY0-18" fmla="*/ 0 h 152400"/>
                <a:gd name="connsiteX1-19" fmla="*/ 3200400 w 3200400"/>
                <a:gd name="connsiteY1-20" fmla="*/ 152400 h 152400"/>
                <a:gd name="connsiteX2-21" fmla="*/ 0 w 3200400"/>
                <a:gd name="connsiteY2-22" fmla="*/ 0 h 152400"/>
                <a:gd name="connsiteX0-23" fmla="*/ 0 w 3200400"/>
                <a:gd name="connsiteY0-24" fmla="*/ 2555004 h 2707404"/>
                <a:gd name="connsiteX1-25" fmla="*/ 3200400 w 3200400"/>
                <a:gd name="connsiteY1-26" fmla="*/ 2707404 h 2707404"/>
                <a:gd name="connsiteX2-27" fmla="*/ 0 w 3200400"/>
                <a:gd name="connsiteY2-28" fmla="*/ 2555004 h 2707404"/>
                <a:gd name="connsiteX0-29" fmla="*/ 0 w 3200400"/>
                <a:gd name="connsiteY0-30" fmla="*/ 2555004 h 2776483"/>
                <a:gd name="connsiteX1-31" fmla="*/ 3200400 w 3200400"/>
                <a:gd name="connsiteY1-32" fmla="*/ 2707404 h 2776483"/>
                <a:gd name="connsiteX2-33" fmla="*/ 0 w 3200400"/>
                <a:gd name="connsiteY2-34" fmla="*/ 2555004 h 2776483"/>
                <a:gd name="connsiteX0-35" fmla="*/ 0 w 3232226"/>
                <a:gd name="connsiteY0-36" fmla="*/ 2688370 h 2909849"/>
                <a:gd name="connsiteX1-37" fmla="*/ 3200400 w 3232226"/>
                <a:gd name="connsiteY1-38" fmla="*/ 2840770 h 2909849"/>
                <a:gd name="connsiteX2-39" fmla="*/ 0 w 3232226"/>
                <a:gd name="connsiteY2-40" fmla="*/ 2688370 h 2909849"/>
                <a:gd name="connsiteX0-41" fmla="*/ 0 w 3221017"/>
                <a:gd name="connsiteY0-42" fmla="*/ 2498936 h 2720415"/>
                <a:gd name="connsiteX1-43" fmla="*/ 3200400 w 3221017"/>
                <a:gd name="connsiteY1-44" fmla="*/ 2651336 h 2720415"/>
                <a:gd name="connsiteX2-45" fmla="*/ 0 w 3221017"/>
                <a:gd name="connsiteY2-46" fmla="*/ 2498936 h 2720415"/>
                <a:gd name="connsiteX0-47" fmla="*/ 0 w 3221017"/>
                <a:gd name="connsiteY0-48" fmla="*/ 2498936 h 2663649"/>
                <a:gd name="connsiteX1-49" fmla="*/ 3200400 w 3221017"/>
                <a:gd name="connsiteY1-50" fmla="*/ 2651336 h 2663649"/>
                <a:gd name="connsiteX2-51" fmla="*/ 0 w 3221017"/>
                <a:gd name="connsiteY2-52" fmla="*/ 2498936 h 2663649"/>
                <a:gd name="connsiteX0-53" fmla="*/ 0 w 3221017"/>
                <a:gd name="connsiteY0-54" fmla="*/ 2498936 h 2651344"/>
                <a:gd name="connsiteX1-55" fmla="*/ 3200400 w 3221017"/>
                <a:gd name="connsiteY1-56" fmla="*/ 2651336 h 2651344"/>
                <a:gd name="connsiteX2-57" fmla="*/ 0 w 3221017"/>
                <a:gd name="connsiteY2-58" fmla="*/ 2498936 h 26513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21017" h="2651344">
                  <a:moveTo>
                    <a:pt x="0" y="2498936"/>
                  </a:moveTo>
                  <a:cubicBezTo>
                    <a:pt x="2575560" y="446616"/>
                    <a:pt x="3235960" y="2656416"/>
                    <a:pt x="3200400" y="2651336"/>
                  </a:cubicBezTo>
                  <a:cubicBezTo>
                    <a:pt x="3373120" y="2011256"/>
                    <a:pt x="2473960" y="-2885864"/>
                    <a:pt x="0" y="2498936"/>
                  </a:cubicBezTo>
                  <a:close/>
                </a:path>
              </a:pathLst>
            </a:custGeom>
            <a:solidFill>
              <a:srgbClr val="4AA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2EE9AB62-9282-4E26-A816-5EF1FBEB61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0384" y="1945965"/>
              <a:ext cx="393741" cy="396815"/>
            </a:xfrm>
            <a:custGeom>
              <a:avLst/>
              <a:gdLst>
                <a:gd name="T0" fmla="*/ 381 w 402"/>
                <a:gd name="T1" fmla="*/ 10 h 404"/>
                <a:gd name="T2" fmla="*/ 365 w 402"/>
                <a:gd name="T3" fmla="*/ 3 h 404"/>
                <a:gd name="T4" fmla="*/ 358 w 402"/>
                <a:gd name="T5" fmla="*/ 18 h 404"/>
                <a:gd name="T6" fmla="*/ 312 w 402"/>
                <a:gd name="T7" fmla="*/ 133 h 404"/>
                <a:gd name="T8" fmla="*/ 301 w 402"/>
                <a:gd name="T9" fmla="*/ 116 h 404"/>
                <a:gd name="T10" fmla="*/ 282 w 402"/>
                <a:gd name="T11" fmla="*/ 106 h 404"/>
                <a:gd name="T12" fmla="*/ 219 w 402"/>
                <a:gd name="T13" fmla="*/ 107 h 404"/>
                <a:gd name="T14" fmla="*/ 197 w 402"/>
                <a:gd name="T15" fmla="*/ 113 h 404"/>
                <a:gd name="T16" fmla="*/ 11 w 402"/>
                <a:gd name="T17" fmla="*/ 245 h 404"/>
                <a:gd name="T18" fmla="*/ 6 w 402"/>
                <a:gd name="T19" fmla="*/ 273 h 404"/>
                <a:gd name="T20" fmla="*/ 91 w 402"/>
                <a:gd name="T21" fmla="*/ 395 h 404"/>
                <a:gd name="T22" fmla="*/ 116 w 402"/>
                <a:gd name="T23" fmla="*/ 397 h 404"/>
                <a:gd name="T24" fmla="*/ 302 w 402"/>
                <a:gd name="T25" fmla="*/ 265 h 404"/>
                <a:gd name="T26" fmla="*/ 316 w 402"/>
                <a:gd name="T27" fmla="*/ 247 h 404"/>
                <a:gd name="T28" fmla="*/ 336 w 402"/>
                <a:gd name="T29" fmla="*/ 184 h 404"/>
                <a:gd name="T30" fmla="*/ 333 w 402"/>
                <a:gd name="T31" fmla="*/ 163 h 404"/>
                <a:gd name="T32" fmla="*/ 326 w 402"/>
                <a:gd name="T33" fmla="*/ 153 h 404"/>
                <a:gd name="T34" fmla="*/ 381 w 402"/>
                <a:gd name="T35" fmla="*/ 10 h 404"/>
                <a:gd name="T36" fmla="*/ 294 w 402"/>
                <a:gd name="T37" fmla="*/ 197 h 404"/>
                <a:gd name="T38" fmla="*/ 250 w 402"/>
                <a:gd name="T39" fmla="*/ 189 h 404"/>
                <a:gd name="T40" fmla="*/ 258 w 402"/>
                <a:gd name="T41" fmla="*/ 144 h 404"/>
                <a:gd name="T42" fmla="*/ 295 w 402"/>
                <a:gd name="T43" fmla="*/ 145 h 404"/>
                <a:gd name="T44" fmla="*/ 285 w 402"/>
                <a:gd name="T45" fmla="*/ 150 h 404"/>
                <a:gd name="T46" fmla="*/ 279 w 402"/>
                <a:gd name="T47" fmla="*/ 166 h 404"/>
                <a:gd name="T48" fmla="*/ 290 w 402"/>
                <a:gd name="T49" fmla="*/ 173 h 404"/>
                <a:gd name="T50" fmla="*/ 295 w 402"/>
                <a:gd name="T51" fmla="*/ 172 h 404"/>
                <a:gd name="T52" fmla="*/ 307 w 402"/>
                <a:gd name="T53" fmla="*/ 165 h 404"/>
                <a:gd name="T54" fmla="*/ 294 w 402"/>
                <a:gd name="T55" fmla="*/ 197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2" h="404">
                  <a:moveTo>
                    <a:pt x="381" y="10"/>
                  </a:moveTo>
                  <a:cubicBezTo>
                    <a:pt x="378" y="4"/>
                    <a:pt x="372" y="0"/>
                    <a:pt x="365" y="3"/>
                  </a:cubicBezTo>
                  <a:cubicBezTo>
                    <a:pt x="359" y="5"/>
                    <a:pt x="356" y="12"/>
                    <a:pt x="358" y="18"/>
                  </a:cubicBezTo>
                  <a:cubicBezTo>
                    <a:pt x="376" y="71"/>
                    <a:pt x="340" y="111"/>
                    <a:pt x="312" y="133"/>
                  </a:cubicBezTo>
                  <a:cubicBezTo>
                    <a:pt x="301" y="116"/>
                    <a:pt x="301" y="116"/>
                    <a:pt x="301" y="116"/>
                  </a:cubicBezTo>
                  <a:cubicBezTo>
                    <a:pt x="297" y="111"/>
                    <a:pt x="289" y="106"/>
                    <a:pt x="282" y="106"/>
                  </a:cubicBezTo>
                  <a:cubicBezTo>
                    <a:pt x="219" y="107"/>
                    <a:pt x="219" y="107"/>
                    <a:pt x="219" y="107"/>
                  </a:cubicBezTo>
                  <a:cubicBezTo>
                    <a:pt x="212" y="106"/>
                    <a:pt x="203" y="109"/>
                    <a:pt x="197" y="113"/>
                  </a:cubicBezTo>
                  <a:cubicBezTo>
                    <a:pt x="11" y="245"/>
                    <a:pt x="11" y="245"/>
                    <a:pt x="11" y="245"/>
                  </a:cubicBezTo>
                  <a:cubicBezTo>
                    <a:pt x="2" y="251"/>
                    <a:pt x="0" y="264"/>
                    <a:pt x="6" y="273"/>
                  </a:cubicBezTo>
                  <a:cubicBezTo>
                    <a:pt x="91" y="395"/>
                    <a:pt x="91" y="395"/>
                    <a:pt x="91" y="395"/>
                  </a:cubicBezTo>
                  <a:cubicBezTo>
                    <a:pt x="97" y="404"/>
                    <a:pt x="107" y="403"/>
                    <a:pt x="116" y="397"/>
                  </a:cubicBezTo>
                  <a:cubicBezTo>
                    <a:pt x="302" y="265"/>
                    <a:pt x="302" y="265"/>
                    <a:pt x="302" y="265"/>
                  </a:cubicBezTo>
                  <a:cubicBezTo>
                    <a:pt x="308" y="261"/>
                    <a:pt x="314" y="253"/>
                    <a:pt x="316" y="247"/>
                  </a:cubicBezTo>
                  <a:cubicBezTo>
                    <a:pt x="336" y="184"/>
                    <a:pt x="336" y="184"/>
                    <a:pt x="336" y="184"/>
                  </a:cubicBezTo>
                  <a:cubicBezTo>
                    <a:pt x="338" y="178"/>
                    <a:pt x="337" y="168"/>
                    <a:pt x="333" y="163"/>
                  </a:cubicBezTo>
                  <a:cubicBezTo>
                    <a:pt x="326" y="153"/>
                    <a:pt x="326" y="153"/>
                    <a:pt x="326" y="153"/>
                  </a:cubicBezTo>
                  <a:cubicBezTo>
                    <a:pt x="363" y="124"/>
                    <a:pt x="402" y="73"/>
                    <a:pt x="381" y="10"/>
                  </a:cubicBezTo>
                  <a:close/>
                  <a:moveTo>
                    <a:pt x="294" y="197"/>
                  </a:moveTo>
                  <a:cubicBezTo>
                    <a:pt x="280" y="207"/>
                    <a:pt x="260" y="204"/>
                    <a:pt x="250" y="189"/>
                  </a:cubicBezTo>
                  <a:cubicBezTo>
                    <a:pt x="240" y="175"/>
                    <a:pt x="243" y="155"/>
                    <a:pt x="258" y="144"/>
                  </a:cubicBezTo>
                  <a:cubicBezTo>
                    <a:pt x="269" y="136"/>
                    <a:pt x="284" y="137"/>
                    <a:pt x="295" y="145"/>
                  </a:cubicBezTo>
                  <a:cubicBezTo>
                    <a:pt x="289" y="148"/>
                    <a:pt x="285" y="150"/>
                    <a:pt x="285" y="150"/>
                  </a:cubicBezTo>
                  <a:cubicBezTo>
                    <a:pt x="279" y="153"/>
                    <a:pt x="276" y="160"/>
                    <a:pt x="279" y="166"/>
                  </a:cubicBezTo>
                  <a:cubicBezTo>
                    <a:pt x="281" y="171"/>
                    <a:pt x="285" y="173"/>
                    <a:pt x="290" y="173"/>
                  </a:cubicBezTo>
                  <a:cubicBezTo>
                    <a:pt x="292" y="173"/>
                    <a:pt x="293" y="173"/>
                    <a:pt x="295" y="172"/>
                  </a:cubicBezTo>
                  <a:cubicBezTo>
                    <a:pt x="299" y="170"/>
                    <a:pt x="303" y="168"/>
                    <a:pt x="307" y="165"/>
                  </a:cubicBezTo>
                  <a:cubicBezTo>
                    <a:pt x="309" y="177"/>
                    <a:pt x="304" y="190"/>
                    <a:pt x="294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682" tIns="60841" rIns="121682" bIns="6084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3" name="矩形 8">
              <a:extLst>
                <a:ext uri="{FF2B5EF4-FFF2-40B4-BE49-F238E27FC236}">
                  <a16:creationId xmlns:a16="http://schemas.microsoft.com/office/drawing/2014/main" id="{E5FC2129-9877-40D3-ADA4-172F0A6B8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8981" y="2420742"/>
              <a:ext cx="1656546" cy="461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代签严重</a:t>
              </a:r>
            </a:p>
          </p:txBody>
        </p:sp>
      </p:grpSp>
      <p:grpSp>
        <p:nvGrpSpPr>
          <p:cNvPr id="21509" name="组合 9">
            <a:extLst>
              <a:ext uri="{FF2B5EF4-FFF2-40B4-BE49-F238E27FC236}">
                <a16:creationId xmlns:a16="http://schemas.microsoft.com/office/drawing/2014/main" id="{C130A1E5-E28E-4C7F-98C6-0DDA02D60758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3648075"/>
            <a:ext cx="2138363" cy="2598738"/>
            <a:chOff x="4294492" y="3516642"/>
            <a:chExt cx="2138037" cy="2597420"/>
          </a:xfrm>
        </p:grpSpPr>
        <p:sp>
          <p:nvSpPr>
            <p:cNvPr id="11" name="等腰三角形 4">
              <a:extLst>
                <a:ext uri="{FF2B5EF4-FFF2-40B4-BE49-F238E27FC236}">
                  <a16:creationId xmlns:a16="http://schemas.microsoft.com/office/drawing/2014/main" id="{49637B3E-D884-414A-96F1-BA898A81BBAD}"/>
                </a:ext>
              </a:extLst>
            </p:cNvPr>
            <p:cNvSpPr/>
            <p:nvPr/>
          </p:nvSpPr>
          <p:spPr>
            <a:xfrm rot="14484188">
              <a:off x="4064801" y="3746333"/>
              <a:ext cx="2597420" cy="2138037"/>
            </a:xfrm>
            <a:custGeom>
              <a:avLst/>
              <a:gdLst>
                <a:gd name="connsiteX0" fmla="*/ 0 w 3159760"/>
                <a:gd name="connsiteY0" fmla="*/ 1686560 h 1686560"/>
                <a:gd name="connsiteX1" fmla="*/ 1579880 w 3159760"/>
                <a:gd name="connsiteY1" fmla="*/ 0 h 1686560"/>
                <a:gd name="connsiteX2" fmla="*/ 3159760 w 3159760"/>
                <a:gd name="connsiteY2" fmla="*/ 1686560 h 1686560"/>
                <a:gd name="connsiteX3" fmla="*/ 0 w 3159760"/>
                <a:gd name="connsiteY3" fmla="*/ 1686560 h 1686560"/>
                <a:gd name="connsiteX0-1" fmla="*/ 0 w 3576320"/>
                <a:gd name="connsiteY0-2" fmla="*/ 2743200 h 2743200"/>
                <a:gd name="connsiteX1-3" fmla="*/ 1996440 w 3576320"/>
                <a:gd name="connsiteY1-4" fmla="*/ 0 h 2743200"/>
                <a:gd name="connsiteX2-5" fmla="*/ 3576320 w 3576320"/>
                <a:gd name="connsiteY2-6" fmla="*/ 1686560 h 2743200"/>
                <a:gd name="connsiteX3-7" fmla="*/ 0 w 3576320"/>
                <a:gd name="connsiteY3-8" fmla="*/ 2743200 h 2743200"/>
                <a:gd name="connsiteX0-9" fmla="*/ 0 w 3200400"/>
                <a:gd name="connsiteY0-10" fmla="*/ 2743200 h 2895600"/>
                <a:gd name="connsiteX1-11" fmla="*/ 1996440 w 3200400"/>
                <a:gd name="connsiteY1-12" fmla="*/ 0 h 2895600"/>
                <a:gd name="connsiteX2-13" fmla="*/ 3200400 w 3200400"/>
                <a:gd name="connsiteY2-14" fmla="*/ 2895600 h 2895600"/>
                <a:gd name="connsiteX3-15" fmla="*/ 0 w 3200400"/>
                <a:gd name="connsiteY3-16" fmla="*/ 2743200 h 2895600"/>
                <a:gd name="connsiteX0-17" fmla="*/ 0 w 3200400"/>
                <a:gd name="connsiteY0-18" fmla="*/ 0 h 152400"/>
                <a:gd name="connsiteX1-19" fmla="*/ 3200400 w 3200400"/>
                <a:gd name="connsiteY1-20" fmla="*/ 152400 h 152400"/>
                <a:gd name="connsiteX2-21" fmla="*/ 0 w 3200400"/>
                <a:gd name="connsiteY2-22" fmla="*/ 0 h 152400"/>
                <a:gd name="connsiteX0-23" fmla="*/ 0 w 3200400"/>
                <a:gd name="connsiteY0-24" fmla="*/ 2555004 h 2707404"/>
                <a:gd name="connsiteX1-25" fmla="*/ 3200400 w 3200400"/>
                <a:gd name="connsiteY1-26" fmla="*/ 2707404 h 2707404"/>
                <a:gd name="connsiteX2-27" fmla="*/ 0 w 3200400"/>
                <a:gd name="connsiteY2-28" fmla="*/ 2555004 h 2707404"/>
                <a:gd name="connsiteX0-29" fmla="*/ 0 w 3200400"/>
                <a:gd name="connsiteY0-30" fmla="*/ 2555004 h 2776483"/>
                <a:gd name="connsiteX1-31" fmla="*/ 3200400 w 3200400"/>
                <a:gd name="connsiteY1-32" fmla="*/ 2707404 h 2776483"/>
                <a:gd name="connsiteX2-33" fmla="*/ 0 w 3200400"/>
                <a:gd name="connsiteY2-34" fmla="*/ 2555004 h 2776483"/>
                <a:gd name="connsiteX0-35" fmla="*/ 0 w 3232226"/>
                <a:gd name="connsiteY0-36" fmla="*/ 2688370 h 2909849"/>
                <a:gd name="connsiteX1-37" fmla="*/ 3200400 w 3232226"/>
                <a:gd name="connsiteY1-38" fmla="*/ 2840770 h 2909849"/>
                <a:gd name="connsiteX2-39" fmla="*/ 0 w 3232226"/>
                <a:gd name="connsiteY2-40" fmla="*/ 2688370 h 2909849"/>
                <a:gd name="connsiteX0-41" fmla="*/ 0 w 3221017"/>
                <a:gd name="connsiteY0-42" fmla="*/ 2498936 h 2720415"/>
                <a:gd name="connsiteX1-43" fmla="*/ 3200400 w 3221017"/>
                <a:gd name="connsiteY1-44" fmla="*/ 2651336 h 2720415"/>
                <a:gd name="connsiteX2-45" fmla="*/ 0 w 3221017"/>
                <a:gd name="connsiteY2-46" fmla="*/ 2498936 h 2720415"/>
                <a:gd name="connsiteX0-47" fmla="*/ 0 w 3221017"/>
                <a:gd name="connsiteY0-48" fmla="*/ 2498936 h 2663649"/>
                <a:gd name="connsiteX1-49" fmla="*/ 3200400 w 3221017"/>
                <a:gd name="connsiteY1-50" fmla="*/ 2651336 h 2663649"/>
                <a:gd name="connsiteX2-51" fmla="*/ 0 w 3221017"/>
                <a:gd name="connsiteY2-52" fmla="*/ 2498936 h 2663649"/>
                <a:gd name="connsiteX0-53" fmla="*/ 0 w 3221017"/>
                <a:gd name="connsiteY0-54" fmla="*/ 2498936 h 2651344"/>
                <a:gd name="connsiteX1-55" fmla="*/ 3200400 w 3221017"/>
                <a:gd name="connsiteY1-56" fmla="*/ 2651336 h 2651344"/>
                <a:gd name="connsiteX2-57" fmla="*/ 0 w 3221017"/>
                <a:gd name="connsiteY2-58" fmla="*/ 2498936 h 26513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21017" h="2651344">
                  <a:moveTo>
                    <a:pt x="0" y="2498936"/>
                  </a:moveTo>
                  <a:cubicBezTo>
                    <a:pt x="2575560" y="446616"/>
                    <a:pt x="3235960" y="2656416"/>
                    <a:pt x="3200400" y="2651336"/>
                  </a:cubicBezTo>
                  <a:cubicBezTo>
                    <a:pt x="3373120" y="2011256"/>
                    <a:pt x="2473960" y="-2885864"/>
                    <a:pt x="0" y="2498936"/>
                  </a:cubicBezTo>
                  <a:close/>
                </a:path>
              </a:pathLst>
            </a:custGeom>
            <a:solidFill>
              <a:srgbClr val="FE8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528" name="组合 11">
              <a:extLst>
                <a:ext uri="{FF2B5EF4-FFF2-40B4-BE49-F238E27FC236}">
                  <a16:creationId xmlns:a16="http://schemas.microsoft.com/office/drawing/2014/main" id="{6B677321-B1D4-466A-BE51-5197CCE2A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7900" y="4222722"/>
              <a:ext cx="1829217" cy="925210"/>
              <a:chOff x="4368220" y="4273522"/>
              <a:chExt cx="1829217" cy="925210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19B7D7F5-CACA-40D9-95FA-962769FB5703}"/>
                  </a:ext>
                </a:extLst>
              </p:cNvPr>
              <p:cNvSpPr/>
              <p:nvPr/>
            </p:nvSpPr>
            <p:spPr bwMode="auto">
              <a:xfrm>
                <a:off x="4775117" y="4273522"/>
                <a:ext cx="380942" cy="363353"/>
              </a:xfrm>
              <a:custGeom>
                <a:avLst/>
                <a:gdLst>
                  <a:gd name="T0" fmla="*/ 294 w 376"/>
                  <a:gd name="T1" fmla="*/ 269 h 360"/>
                  <a:gd name="T2" fmla="*/ 229 w 376"/>
                  <a:gd name="T3" fmla="*/ 203 h 360"/>
                  <a:gd name="T4" fmla="*/ 251 w 376"/>
                  <a:gd name="T5" fmla="*/ 154 h 360"/>
                  <a:gd name="T6" fmla="*/ 269 w 376"/>
                  <a:gd name="T7" fmla="*/ 120 h 360"/>
                  <a:gd name="T8" fmla="*/ 262 w 376"/>
                  <a:gd name="T9" fmla="*/ 104 h 360"/>
                  <a:gd name="T10" fmla="*/ 267 w 376"/>
                  <a:gd name="T11" fmla="*/ 68 h 360"/>
                  <a:gd name="T12" fmla="*/ 188 w 376"/>
                  <a:gd name="T13" fmla="*/ 0 h 360"/>
                  <a:gd name="T14" fmla="*/ 108 w 376"/>
                  <a:gd name="T15" fmla="*/ 68 h 360"/>
                  <a:gd name="T16" fmla="*/ 113 w 376"/>
                  <a:gd name="T17" fmla="*/ 104 h 360"/>
                  <a:gd name="T18" fmla="*/ 106 w 376"/>
                  <a:gd name="T19" fmla="*/ 120 h 360"/>
                  <a:gd name="T20" fmla="*/ 125 w 376"/>
                  <a:gd name="T21" fmla="*/ 154 h 360"/>
                  <a:gd name="T22" fmla="*/ 146 w 376"/>
                  <a:gd name="T23" fmla="*/ 203 h 360"/>
                  <a:gd name="T24" fmla="*/ 81 w 376"/>
                  <a:gd name="T25" fmla="*/ 269 h 360"/>
                  <a:gd name="T26" fmla="*/ 0 w 376"/>
                  <a:gd name="T27" fmla="*/ 318 h 360"/>
                  <a:gd name="T28" fmla="*/ 0 w 376"/>
                  <a:gd name="T29" fmla="*/ 360 h 360"/>
                  <a:gd name="T30" fmla="*/ 188 w 376"/>
                  <a:gd name="T31" fmla="*/ 360 h 360"/>
                  <a:gd name="T32" fmla="*/ 376 w 376"/>
                  <a:gd name="T33" fmla="*/ 360 h 360"/>
                  <a:gd name="T34" fmla="*/ 376 w 376"/>
                  <a:gd name="T35" fmla="*/ 318 h 360"/>
                  <a:gd name="T36" fmla="*/ 294 w 376"/>
                  <a:gd name="T37" fmla="*/ 26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6" h="360">
                    <a:moveTo>
                      <a:pt x="294" y="269"/>
                    </a:moveTo>
                    <a:cubicBezTo>
                      <a:pt x="245" y="251"/>
                      <a:pt x="229" y="236"/>
                      <a:pt x="229" y="203"/>
                    </a:cubicBezTo>
                    <a:cubicBezTo>
                      <a:pt x="229" y="184"/>
                      <a:pt x="244" y="190"/>
                      <a:pt x="251" y="154"/>
                    </a:cubicBezTo>
                    <a:cubicBezTo>
                      <a:pt x="254" y="140"/>
                      <a:pt x="267" y="154"/>
                      <a:pt x="269" y="120"/>
                    </a:cubicBezTo>
                    <a:cubicBezTo>
                      <a:pt x="269" y="107"/>
                      <a:pt x="262" y="104"/>
                      <a:pt x="262" y="104"/>
                    </a:cubicBezTo>
                    <a:cubicBezTo>
                      <a:pt x="262" y="104"/>
                      <a:pt x="266" y="84"/>
                      <a:pt x="267" y="68"/>
                    </a:cubicBezTo>
                    <a:cubicBezTo>
                      <a:pt x="269" y="49"/>
                      <a:pt x="256" y="0"/>
                      <a:pt x="188" y="0"/>
                    </a:cubicBezTo>
                    <a:cubicBezTo>
                      <a:pt x="119" y="0"/>
                      <a:pt x="107" y="49"/>
                      <a:pt x="108" y="68"/>
                    </a:cubicBezTo>
                    <a:cubicBezTo>
                      <a:pt x="110" y="84"/>
                      <a:pt x="113" y="104"/>
                      <a:pt x="113" y="104"/>
                    </a:cubicBezTo>
                    <a:cubicBezTo>
                      <a:pt x="113" y="104"/>
                      <a:pt x="106" y="107"/>
                      <a:pt x="106" y="120"/>
                    </a:cubicBezTo>
                    <a:cubicBezTo>
                      <a:pt x="109" y="154"/>
                      <a:pt x="122" y="140"/>
                      <a:pt x="125" y="154"/>
                    </a:cubicBezTo>
                    <a:cubicBezTo>
                      <a:pt x="131" y="190"/>
                      <a:pt x="146" y="184"/>
                      <a:pt x="146" y="203"/>
                    </a:cubicBezTo>
                    <a:cubicBezTo>
                      <a:pt x="146" y="236"/>
                      <a:pt x="131" y="251"/>
                      <a:pt x="81" y="269"/>
                    </a:cubicBezTo>
                    <a:cubicBezTo>
                      <a:pt x="32" y="287"/>
                      <a:pt x="0" y="305"/>
                      <a:pt x="0" y="318"/>
                    </a:cubicBezTo>
                    <a:cubicBezTo>
                      <a:pt x="0" y="330"/>
                      <a:pt x="0" y="360"/>
                      <a:pt x="0" y="360"/>
                    </a:cubicBezTo>
                    <a:cubicBezTo>
                      <a:pt x="188" y="360"/>
                      <a:pt x="188" y="360"/>
                      <a:pt x="188" y="360"/>
                    </a:cubicBezTo>
                    <a:cubicBezTo>
                      <a:pt x="376" y="360"/>
                      <a:pt x="376" y="360"/>
                      <a:pt x="376" y="360"/>
                    </a:cubicBezTo>
                    <a:cubicBezTo>
                      <a:pt x="376" y="360"/>
                      <a:pt x="376" y="330"/>
                      <a:pt x="376" y="318"/>
                    </a:cubicBezTo>
                    <a:cubicBezTo>
                      <a:pt x="376" y="305"/>
                      <a:pt x="344" y="287"/>
                      <a:pt x="294" y="2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121682" tIns="60841" rIns="121682" bIns="60841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19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30" name="矩形 13">
                <a:extLst>
                  <a:ext uri="{FF2B5EF4-FFF2-40B4-BE49-F238E27FC236}">
                    <a16:creationId xmlns:a16="http://schemas.microsoft.com/office/drawing/2014/main" id="{891A0ECE-14B1-45C4-9075-A12EDBD52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220" y="4737301"/>
                <a:ext cx="1829217" cy="461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耗时过长</a:t>
                </a:r>
              </a:p>
            </p:txBody>
          </p:sp>
        </p:grpSp>
      </p:grpSp>
      <p:grpSp>
        <p:nvGrpSpPr>
          <p:cNvPr id="21510" name="组合 14">
            <a:extLst>
              <a:ext uri="{FF2B5EF4-FFF2-40B4-BE49-F238E27FC236}">
                <a16:creationId xmlns:a16="http://schemas.microsoft.com/office/drawing/2014/main" id="{ECA201E2-4CFD-401F-BE88-9790A7CF0940}"/>
              </a:ext>
            </a:extLst>
          </p:cNvPr>
          <p:cNvGrpSpPr>
            <a:grpSpLocks/>
          </p:cNvGrpSpPr>
          <p:nvPr/>
        </p:nvGrpSpPr>
        <p:grpSpPr bwMode="auto">
          <a:xfrm>
            <a:off x="3511550" y="3216275"/>
            <a:ext cx="2136775" cy="2597150"/>
            <a:chOff x="6376042" y="3084543"/>
            <a:chExt cx="2138037" cy="2597420"/>
          </a:xfrm>
        </p:grpSpPr>
        <p:sp>
          <p:nvSpPr>
            <p:cNvPr id="16" name="等腰三角形 4">
              <a:extLst>
                <a:ext uri="{FF2B5EF4-FFF2-40B4-BE49-F238E27FC236}">
                  <a16:creationId xmlns:a16="http://schemas.microsoft.com/office/drawing/2014/main" id="{890E7F11-93F9-4FE2-8F2E-0798EBB1E8B8}"/>
                </a:ext>
              </a:extLst>
            </p:cNvPr>
            <p:cNvSpPr/>
            <p:nvPr/>
          </p:nvSpPr>
          <p:spPr>
            <a:xfrm rot="7339029">
              <a:off x="6146351" y="3314234"/>
              <a:ext cx="2597420" cy="2138037"/>
            </a:xfrm>
            <a:custGeom>
              <a:avLst/>
              <a:gdLst>
                <a:gd name="connsiteX0" fmla="*/ 0 w 3159760"/>
                <a:gd name="connsiteY0" fmla="*/ 1686560 h 1686560"/>
                <a:gd name="connsiteX1" fmla="*/ 1579880 w 3159760"/>
                <a:gd name="connsiteY1" fmla="*/ 0 h 1686560"/>
                <a:gd name="connsiteX2" fmla="*/ 3159760 w 3159760"/>
                <a:gd name="connsiteY2" fmla="*/ 1686560 h 1686560"/>
                <a:gd name="connsiteX3" fmla="*/ 0 w 3159760"/>
                <a:gd name="connsiteY3" fmla="*/ 1686560 h 1686560"/>
                <a:gd name="connsiteX0-1" fmla="*/ 0 w 3576320"/>
                <a:gd name="connsiteY0-2" fmla="*/ 2743200 h 2743200"/>
                <a:gd name="connsiteX1-3" fmla="*/ 1996440 w 3576320"/>
                <a:gd name="connsiteY1-4" fmla="*/ 0 h 2743200"/>
                <a:gd name="connsiteX2-5" fmla="*/ 3576320 w 3576320"/>
                <a:gd name="connsiteY2-6" fmla="*/ 1686560 h 2743200"/>
                <a:gd name="connsiteX3-7" fmla="*/ 0 w 3576320"/>
                <a:gd name="connsiteY3-8" fmla="*/ 2743200 h 2743200"/>
                <a:gd name="connsiteX0-9" fmla="*/ 0 w 3200400"/>
                <a:gd name="connsiteY0-10" fmla="*/ 2743200 h 2895600"/>
                <a:gd name="connsiteX1-11" fmla="*/ 1996440 w 3200400"/>
                <a:gd name="connsiteY1-12" fmla="*/ 0 h 2895600"/>
                <a:gd name="connsiteX2-13" fmla="*/ 3200400 w 3200400"/>
                <a:gd name="connsiteY2-14" fmla="*/ 2895600 h 2895600"/>
                <a:gd name="connsiteX3-15" fmla="*/ 0 w 3200400"/>
                <a:gd name="connsiteY3-16" fmla="*/ 2743200 h 2895600"/>
                <a:gd name="connsiteX0-17" fmla="*/ 0 w 3200400"/>
                <a:gd name="connsiteY0-18" fmla="*/ 0 h 152400"/>
                <a:gd name="connsiteX1-19" fmla="*/ 3200400 w 3200400"/>
                <a:gd name="connsiteY1-20" fmla="*/ 152400 h 152400"/>
                <a:gd name="connsiteX2-21" fmla="*/ 0 w 3200400"/>
                <a:gd name="connsiteY2-22" fmla="*/ 0 h 152400"/>
                <a:gd name="connsiteX0-23" fmla="*/ 0 w 3200400"/>
                <a:gd name="connsiteY0-24" fmla="*/ 2555004 h 2707404"/>
                <a:gd name="connsiteX1-25" fmla="*/ 3200400 w 3200400"/>
                <a:gd name="connsiteY1-26" fmla="*/ 2707404 h 2707404"/>
                <a:gd name="connsiteX2-27" fmla="*/ 0 w 3200400"/>
                <a:gd name="connsiteY2-28" fmla="*/ 2555004 h 2707404"/>
                <a:gd name="connsiteX0-29" fmla="*/ 0 w 3200400"/>
                <a:gd name="connsiteY0-30" fmla="*/ 2555004 h 2776483"/>
                <a:gd name="connsiteX1-31" fmla="*/ 3200400 w 3200400"/>
                <a:gd name="connsiteY1-32" fmla="*/ 2707404 h 2776483"/>
                <a:gd name="connsiteX2-33" fmla="*/ 0 w 3200400"/>
                <a:gd name="connsiteY2-34" fmla="*/ 2555004 h 2776483"/>
                <a:gd name="connsiteX0-35" fmla="*/ 0 w 3232226"/>
                <a:gd name="connsiteY0-36" fmla="*/ 2688370 h 2909849"/>
                <a:gd name="connsiteX1-37" fmla="*/ 3200400 w 3232226"/>
                <a:gd name="connsiteY1-38" fmla="*/ 2840770 h 2909849"/>
                <a:gd name="connsiteX2-39" fmla="*/ 0 w 3232226"/>
                <a:gd name="connsiteY2-40" fmla="*/ 2688370 h 2909849"/>
                <a:gd name="connsiteX0-41" fmla="*/ 0 w 3221017"/>
                <a:gd name="connsiteY0-42" fmla="*/ 2498936 h 2720415"/>
                <a:gd name="connsiteX1-43" fmla="*/ 3200400 w 3221017"/>
                <a:gd name="connsiteY1-44" fmla="*/ 2651336 h 2720415"/>
                <a:gd name="connsiteX2-45" fmla="*/ 0 w 3221017"/>
                <a:gd name="connsiteY2-46" fmla="*/ 2498936 h 2720415"/>
                <a:gd name="connsiteX0-47" fmla="*/ 0 w 3221017"/>
                <a:gd name="connsiteY0-48" fmla="*/ 2498936 h 2663649"/>
                <a:gd name="connsiteX1-49" fmla="*/ 3200400 w 3221017"/>
                <a:gd name="connsiteY1-50" fmla="*/ 2651336 h 2663649"/>
                <a:gd name="connsiteX2-51" fmla="*/ 0 w 3221017"/>
                <a:gd name="connsiteY2-52" fmla="*/ 2498936 h 2663649"/>
                <a:gd name="connsiteX0-53" fmla="*/ 0 w 3221017"/>
                <a:gd name="connsiteY0-54" fmla="*/ 2498936 h 2651344"/>
                <a:gd name="connsiteX1-55" fmla="*/ 3200400 w 3221017"/>
                <a:gd name="connsiteY1-56" fmla="*/ 2651336 h 2651344"/>
                <a:gd name="connsiteX2-57" fmla="*/ 0 w 3221017"/>
                <a:gd name="connsiteY2-58" fmla="*/ 2498936 h 26513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221017" h="2651344">
                  <a:moveTo>
                    <a:pt x="0" y="2498936"/>
                  </a:moveTo>
                  <a:cubicBezTo>
                    <a:pt x="2575560" y="446616"/>
                    <a:pt x="3235960" y="2656416"/>
                    <a:pt x="3200400" y="2651336"/>
                  </a:cubicBezTo>
                  <a:cubicBezTo>
                    <a:pt x="3373120" y="2011256"/>
                    <a:pt x="2473960" y="-2885864"/>
                    <a:pt x="0" y="2498936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BFFD6AC2-CC0C-4DDA-BC68-CCA22F3A2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2353" y="4222899"/>
              <a:ext cx="393933" cy="409618"/>
            </a:xfrm>
            <a:custGeom>
              <a:avLst/>
              <a:gdLst>
                <a:gd name="T0" fmla="*/ 320 w 357"/>
                <a:gd name="T1" fmla="*/ 129 h 371"/>
                <a:gd name="T2" fmla="*/ 212 w 357"/>
                <a:gd name="T3" fmla="*/ 10 h 371"/>
                <a:gd name="T4" fmla="*/ 23 w 357"/>
                <a:gd name="T5" fmla="*/ 201 h 371"/>
                <a:gd name="T6" fmla="*/ 7 w 357"/>
                <a:gd name="T7" fmla="*/ 257 h 371"/>
                <a:gd name="T8" fmla="*/ 59 w 357"/>
                <a:gd name="T9" fmla="*/ 285 h 371"/>
                <a:gd name="T10" fmla="*/ 74 w 357"/>
                <a:gd name="T11" fmla="*/ 280 h 371"/>
                <a:gd name="T12" fmla="*/ 106 w 357"/>
                <a:gd name="T13" fmla="*/ 299 h 371"/>
                <a:gd name="T14" fmla="*/ 129 w 357"/>
                <a:gd name="T15" fmla="*/ 352 h 371"/>
                <a:gd name="T16" fmla="*/ 151 w 357"/>
                <a:gd name="T17" fmla="*/ 368 h 371"/>
                <a:gd name="T18" fmla="*/ 192 w 357"/>
                <a:gd name="T19" fmla="*/ 353 h 371"/>
                <a:gd name="T20" fmla="*/ 201 w 357"/>
                <a:gd name="T21" fmla="*/ 334 h 371"/>
                <a:gd name="T22" fmla="*/ 181 w 357"/>
                <a:gd name="T23" fmla="*/ 317 h 371"/>
                <a:gd name="T24" fmla="*/ 162 w 357"/>
                <a:gd name="T25" fmla="*/ 274 h 371"/>
                <a:gd name="T26" fmla="*/ 182 w 357"/>
                <a:gd name="T27" fmla="*/ 252 h 371"/>
                <a:gd name="T28" fmla="*/ 331 w 357"/>
                <a:gd name="T29" fmla="*/ 288 h 371"/>
                <a:gd name="T30" fmla="*/ 320 w 357"/>
                <a:gd name="T31" fmla="*/ 129 h 371"/>
                <a:gd name="T32" fmla="*/ 309 w 357"/>
                <a:gd name="T33" fmla="*/ 249 h 371"/>
                <a:gd name="T34" fmla="*/ 240 w 357"/>
                <a:gd name="T35" fmla="*/ 164 h 371"/>
                <a:gd name="T36" fmla="*/ 225 w 357"/>
                <a:gd name="T37" fmla="*/ 52 h 371"/>
                <a:gd name="T38" fmla="*/ 292 w 357"/>
                <a:gd name="T39" fmla="*/ 143 h 371"/>
                <a:gd name="T40" fmla="*/ 309 w 357"/>
                <a:gd name="T41" fmla="*/ 24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7" h="371">
                  <a:moveTo>
                    <a:pt x="320" y="129"/>
                  </a:moveTo>
                  <a:cubicBezTo>
                    <a:pt x="289" y="56"/>
                    <a:pt x="238" y="0"/>
                    <a:pt x="212" y="10"/>
                  </a:cubicBezTo>
                  <a:cubicBezTo>
                    <a:pt x="168" y="28"/>
                    <a:pt x="238" y="113"/>
                    <a:pt x="23" y="201"/>
                  </a:cubicBezTo>
                  <a:cubicBezTo>
                    <a:pt x="4" y="208"/>
                    <a:pt x="0" y="239"/>
                    <a:pt x="7" y="257"/>
                  </a:cubicBezTo>
                  <a:cubicBezTo>
                    <a:pt x="15" y="275"/>
                    <a:pt x="41" y="293"/>
                    <a:pt x="59" y="285"/>
                  </a:cubicBezTo>
                  <a:cubicBezTo>
                    <a:pt x="62" y="284"/>
                    <a:pt x="74" y="280"/>
                    <a:pt x="74" y="280"/>
                  </a:cubicBezTo>
                  <a:cubicBezTo>
                    <a:pt x="87" y="298"/>
                    <a:pt x="101" y="287"/>
                    <a:pt x="106" y="299"/>
                  </a:cubicBezTo>
                  <a:cubicBezTo>
                    <a:pt x="112" y="312"/>
                    <a:pt x="125" y="342"/>
                    <a:pt x="129" y="352"/>
                  </a:cubicBezTo>
                  <a:cubicBezTo>
                    <a:pt x="134" y="362"/>
                    <a:pt x="144" y="371"/>
                    <a:pt x="151" y="368"/>
                  </a:cubicBezTo>
                  <a:cubicBezTo>
                    <a:pt x="158" y="366"/>
                    <a:pt x="182" y="356"/>
                    <a:pt x="192" y="353"/>
                  </a:cubicBezTo>
                  <a:cubicBezTo>
                    <a:pt x="201" y="349"/>
                    <a:pt x="203" y="341"/>
                    <a:pt x="201" y="334"/>
                  </a:cubicBezTo>
                  <a:cubicBezTo>
                    <a:pt x="197" y="327"/>
                    <a:pt x="185" y="325"/>
                    <a:pt x="181" y="317"/>
                  </a:cubicBezTo>
                  <a:cubicBezTo>
                    <a:pt x="178" y="309"/>
                    <a:pt x="166" y="282"/>
                    <a:pt x="162" y="274"/>
                  </a:cubicBezTo>
                  <a:cubicBezTo>
                    <a:pt x="158" y="262"/>
                    <a:pt x="168" y="253"/>
                    <a:pt x="182" y="252"/>
                  </a:cubicBezTo>
                  <a:cubicBezTo>
                    <a:pt x="280" y="241"/>
                    <a:pt x="298" y="302"/>
                    <a:pt x="331" y="288"/>
                  </a:cubicBezTo>
                  <a:cubicBezTo>
                    <a:pt x="357" y="278"/>
                    <a:pt x="352" y="203"/>
                    <a:pt x="320" y="129"/>
                  </a:cubicBezTo>
                  <a:close/>
                  <a:moveTo>
                    <a:pt x="309" y="249"/>
                  </a:moveTo>
                  <a:cubicBezTo>
                    <a:pt x="303" y="251"/>
                    <a:pt x="265" y="221"/>
                    <a:pt x="240" y="164"/>
                  </a:cubicBezTo>
                  <a:cubicBezTo>
                    <a:pt x="216" y="106"/>
                    <a:pt x="219" y="54"/>
                    <a:pt x="225" y="52"/>
                  </a:cubicBezTo>
                  <a:cubicBezTo>
                    <a:pt x="230" y="49"/>
                    <a:pt x="268" y="86"/>
                    <a:pt x="292" y="143"/>
                  </a:cubicBezTo>
                  <a:cubicBezTo>
                    <a:pt x="317" y="201"/>
                    <a:pt x="315" y="247"/>
                    <a:pt x="309" y="2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682" tIns="60841" rIns="121682" bIns="6084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6" name="矩形 17">
              <a:extLst>
                <a:ext uri="{FF2B5EF4-FFF2-40B4-BE49-F238E27FC236}">
                  <a16:creationId xmlns:a16="http://schemas.microsoft.com/office/drawing/2014/main" id="{82F94CF4-7378-4BBE-9644-6681053B3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9310" y="4803985"/>
              <a:ext cx="1656524" cy="46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不想考勤</a:t>
              </a:r>
            </a:p>
          </p:txBody>
        </p:sp>
      </p:grpSp>
      <p:grpSp>
        <p:nvGrpSpPr>
          <p:cNvPr id="21511" name="组合 18">
            <a:extLst>
              <a:ext uri="{FF2B5EF4-FFF2-40B4-BE49-F238E27FC236}">
                <a16:creationId xmlns:a16="http://schemas.microsoft.com/office/drawing/2014/main" id="{ED6C1407-3A19-4D32-86FF-7468295F27E2}"/>
              </a:ext>
            </a:extLst>
          </p:cNvPr>
          <p:cNvGrpSpPr>
            <a:grpSpLocks/>
          </p:cNvGrpSpPr>
          <p:nvPr/>
        </p:nvGrpSpPr>
        <p:grpSpPr bwMode="auto">
          <a:xfrm>
            <a:off x="6437313" y="1949450"/>
            <a:ext cx="4711700" cy="1019175"/>
            <a:chOff x="6807200" y="1899920"/>
            <a:chExt cx="4710531" cy="102016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E962679-1A5F-44E1-919E-8E56E400130D}"/>
                </a:ext>
              </a:extLst>
            </p:cNvPr>
            <p:cNvSpPr/>
            <p:nvPr/>
          </p:nvSpPr>
          <p:spPr>
            <a:xfrm>
              <a:off x="6807200" y="1920578"/>
              <a:ext cx="376144" cy="375015"/>
            </a:xfrm>
            <a:prstGeom prst="ellipse">
              <a:avLst/>
            </a:prstGeom>
            <a:solidFill>
              <a:srgbClr val="4AA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2" name="矩形 20">
              <a:extLst>
                <a:ext uri="{FF2B5EF4-FFF2-40B4-BE49-F238E27FC236}">
                  <a16:creationId xmlns:a16="http://schemas.microsoft.com/office/drawing/2014/main" id="{4F47D187-1D76-4853-9215-F67FDDDBC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3022" y="1899920"/>
              <a:ext cx="2437795" cy="400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代签严重</a:t>
              </a:r>
            </a:p>
          </p:txBody>
        </p:sp>
        <p:sp>
          <p:nvSpPr>
            <p:cNvPr id="21523" name="矩形 21">
              <a:extLst>
                <a:ext uri="{FF2B5EF4-FFF2-40B4-BE49-F238E27FC236}">
                  <a16:creationId xmlns:a16="http://schemas.microsoft.com/office/drawing/2014/main" id="{D993DA59-84A0-4E1D-BE2D-94D065401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7200" y="2307088"/>
              <a:ext cx="4710531" cy="613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1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传统的点名答到考勤的方式存在漏洞</a:t>
              </a:r>
            </a:p>
            <a:p>
              <a:pPr eaLnBrk="1" hangingPunct="1">
                <a:lnSpc>
                  <a:spcPts val="21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学生找人代签完全可以蒙混过关</a:t>
              </a:r>
            </a:p>
          </p:txBody>
        </p:sp>
      </p:grpSp>
      <p:grpSp>
        <p:nvGrpSpPr>
          <p:cNvPr id="21512" name="组合 22">
            <a:extLst>
              <a:ext uri="{FF2B5EF4-FFF2-40B4-BE49-F238E27FC236}">
                <a16:creationId xmlns:a16="http://schemas.microsoft.com/office/drawing/2014/main" id="{C4CFE71B-8EE6-4B42-8CF7-89821DCAA5CC}"/>
              </a:ext>
            </a:extLst>
          </p:cNvPr>
          <p:cNvGrpSpPr>
            <a:grpSpLocks/>
          </p:cNvGrpSpPr>
          <p:nvPr/>
        </p:nvGrpSpPr>
        <p:grpSpPr bwMode="auto">
          <a:xfrm>
            <a:off x="6437313" y="3344863"/>
            <a:ext cx="4711700" cy="1031875"/>
            <a:chOff x="6807200" y="1899920"/>
            <a:chExt cx="4710531" cy="102955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A729193-D8E5-4CFA-ACCC-647666537459}"/>
                </a:ext>
              </a:extLst>
            </p:cNvPr>
            <p:cNvSpPr/>
            <p:nvPr/>
          </p:nvSpPr>
          <p:spPr>
            <a:xfrm>
              <a:off x="6807200" y="1920511"/>
              <a:ext cx="376144" cy="375391"/>
            </a:xfrm>
            <a:prstGeom prst="ellipse">
              <a:avLst/>
            </a:prstGeom>
            <a:solidFill>
              <a:srgbClr val="FFD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9" name="矩形 24">
              <a:extLst>
                <a:ext uri="{FF2B5EF4-FFF2-40B4-BE49-F238E27FC236}">
                  <a16:creationId xmlns:a16="http://schemas.microsoft.com/office/drawing/2014/main" id="{5770B12C-2DF3-4AA2-B7A3-0377E9915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3022" y="1899920"/>
              <a:ext cx="2437795" cy="399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耗时过长</a:t>
              </a:r>
            </a:p>
          </p:txBody>
        </p:sp>
        <p:sp>
          <p:nvSpPr>
            <p:cNvPr id="21520" name="矩形 25">
              <a:extLst>
                <a:ext uri="{FF2B5EF4-FFF2-40B4-BE49-F238E27FC236}">
                  <a16:creationId xmlns:a16="http://schemas.microsoft.com/office/drawing/2014/main" id="{1E2FBDAD-54C8-4548-AFFC-36BE3CE8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7200" y="2299451"/>
              <a:ext cx="4710531" cy="63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1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纸笔点名答到考勤的方式</a:t>
              </a:r>
            </a:p>
            <a:p>
              <a:pPr eaLnBrk="1" hangingPunct="1">
                <a:lnSpc>
                  <a:spcPts val="21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往往会</a:t>
              </a:r>
              <a:r>
                <a:rPr lang="en-US" altLang="zh-CN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5~6</a:t>
              </a:r>
              <a:r>
                <a:rPr lang="zh-CN" altLang="en-US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分钟，人数过多的班级耗时更长</a:t>
              </a:r>
            </a:p>
          </p:txBody>
        </p:sp>
      </p:grpSp>
      <p:grpSp>
        <p:nvGrpSpPr>
          <p:cNvPr id="21513" name="组合 26">
            <a:extLst>
              <a:ext uri="{FF2B5EF4-FFF2-40B4-BE49-F238E27FC236}">
                <a16:creationId xmlns:a16="http://schemas.microsoft.com/office/drawing/2014/main" id="{DA00610C-2E23-4537-AC39-2A8C9FB44A41}"/>
              </a:ext>
            </a:extLst>
          </p:cNvPr>
          <p:cNvGrpSpPr>
            <a:grpSpLocks/>
          </p:cNvGrpSpPr>
          <p:nvPr/>
        </p:nvGrpSpPr>
        <p:grpSpPr bwMode="auto">
          <a:xfrm>
            <a:off x="6437313" y="4748213"/>
            <a:ext cx="4711700" cy="741362"/>
            <a:chOff x="6807200" y="1899920"/>
            <a:chExt cx="4710531" cy="738968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FCDDA4B-4B84-41D6-98CC-CB66FC791B00}"/>
                </a:ext>
              </a:extLst>
            </p:cNvPr>
            <p:cNvSpPr/>
            <p:nvPr/>
          </p:nvSpPr>
          <p:spPr>
            <a:xfrm>
              <a:off x="6807200" y="1920490"/>
              <a:ext cx="376144" cy="375023"/>
            </a:xfrm>
            <a:prstGeom prst="ellipse">
              <a:avLst/>
            </a:prstGeom>
            <a:solidFill>
              <a:srgbClr val="FE8A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6" name="矩形 28">
              <a:extLst>
                <a:ext uri="{FF2B5EF4-FFF2-40B4-BE49-F238E27FC236}">
                  <a16:creationId xmlns:a16="http://schemas.microsoft.com/office/drawing/2014/main" id="{30CCCBCD-6A26-4815-9230-28ACF2755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3022" y="1899920"/>
              <a:ext cx="2437795" cy="399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不想考勤</a:t>
              </a:r>
            </a:p>
          </p:txBody>
        </p:sp>
        <p:sp>
          <p:nvSpPr>
            <p:cNvPr id="21517" name="矩形 29">
              <a:extLst>
                <a:ext uri="{FF2B5EF4-FFF2-40B4-BE49-F238E27FC236}">
                  <a16:creationId xmlns:a16="http://schemas.microsoft.com/office/drawing/2014/main" id="{609FEEF8-4B8B-4217-8784-87E9F92B6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7200" y="2296217"/>
              <a:ext cx="4710531" cy="34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1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部分老师因为担心课堂时间被占用而不想考勤</a:t>
              </a:r>
            </a:p>
          </p:txBody>
        </p:sp>
      </p:grpSp>
      <p:sp>
        <p:nvSpPr>
          <p:cNvPr id="31" name="矩形 17">
            <a:extLst>
              <a:ext uri="{FF2B5EF4-FFF2-40B4-BE49-F238E27FC236}">
                <a16:creationId xmlns:a16="http://schemas.microsoft.com/office/drawing/2014/main" id="{FAE99F3F-78DA-4AAA-8BC5-C901CA60F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857625"/>
            <a:ext cx="1655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恶性循环</a:t>
            </a:r>
          </a:p>
        </p:txBody>
      </p:sp>
    </p:spTree>
  </p:cSld>
  <p:clrMapOvr>
    <a:masterClrMapping/>
  </p:clrMapOvr>
  <p:transition advClick="0" advTm="3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72C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4E6B6E6-1656-4049-935D-58574B17527B}"/>
              </a:ext>
            </a:extLst>
          </p:cNvPr>
          <p:cNvSpPr/>
          <p:nvPr/>
        </p:nvSpPr>
        <p:spPr>
          <a:xfrm>
            <a:off x="0" y="2209800"/>
            <a:ext cx="4159250" cy="23955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文本框 4">
            <a:extLst>
              <a:ext uri="{FF2B5EF4-FFF2-40B4-BE49-F238E27FC236}">
                <a16:creationId xmlns:a16="http://schemas.microsoft.com/office/drawing/2014/main" id="{37EE644A-C2F1-4DFE-A35C-126F31158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275" y="2103438"/>
            <a:ext cx="56530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3556" name="文本框 29">
            <a:extLst>
              <a:ext uri="{FF2B5EF4-FFF2-40B4-BE49-F238E27FC236}">
                <a16:creationId xmlns:a16="http://schemas.microsoft.com/office/drawing/2014/main" id="{9FB827BF-EFAD-4422-92AD-98C7BE46D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763" y="3405188"/>
            <a:ext cx="541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项目形式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575CFDF-5DD5-4616-A4E8-3ADE47F58A68}"/>
              </a:ext>
            </a:extLst>
          </p:cNvPr>
          <p:cNvCxnSpPr/>
          <p:nvPr/>
        </p:nvCxnSpPr>
        <p:spPr>
          <a:xfrm>
            <a:off x="4449763" y="3233738"/>
            <a:ext cx="5410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Oval 5">
            <a:extLst>
              <a:ext uri="{FF2B5EF4-FFF2-40B4-BE49-F238E27FC236}">
                <a16:creationId xmlns:a16="http://schemas.microsoft.com/office/drawing/2014/main" id="{BFFCD77B-A6A2-4909-9104-F9444ADF3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451100"/>
            <a:ext cx="1917700" cy="1911350"/>
          </a:xfrm>
          <a:prstGeom prst="ellipse">
            <a:avLst/>
          </a:prstGeom>
          <a:solidFill>
            <a:srgbClr val="E8A3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9" name="Freeform 6">
            <a:extLst>
              <a:ext uri="{FF2B5EF4-FFF2-40B4-BE49-F238E27FC236}">
                <a16:creationId xmlns:a16="http://schemas.microsoft.com/office/drawing/2014/main" id="{8410F73F-97E7-459E-876E-8C7B6A384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9638" y="2782888"/>
            <a:ext cx="957262" cy="1557337"/>
          </a:xfrm>
          <a:custGeom>
            <a:avLst/>
            <a:gdLst>
              <a:gd name="T0" fmla="*/ 2147483646 w 251"/>
              <a:gd name="T1" fmla="*/ 2147483646 h 409"/>
              <a:gd name="T2" fmla="*/ 2147483646 w 251"/>
              <a:gd name="T3" fmla="*/ 2147483646 h 409"/>
              <a:gd name="T4" fmla="*/ 2147483646 w 251"/>
              <a:gd name="T5" fmla="*/ 0 h 409"/>
              <a:gd name="T6" fmla="*/ 2147483646 w 251"/>
              <a:gd name="T7" fmla="*/ 2147483646 h 409"/>
              <a:gd name="T8" fmla="*/ 2147483646 w 251"/>
              <a:gd name="T9" fmla="*/ 2147483646 h 409"/>
              <a:gd name="T10" fmla="*/ 0 w 251"/>
              <a:gd name="T11" fmla="*/ 2147483646 h 409"/>
              <a:gd name="T12" fmla="*/ 2147483646 w 251"/>
              <a:gd name="T13" fmla="*/ 2147483646 h 409"/>
              <a:gd name="T14" fmla="*/ 2147483646 w 251"/>
              <a:gd name="T15" fmla="*/ 2147483646 h 40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51" h="409">
                <a:moveTo>
                  <a:pt x="251" y="164"/>
                </a:moveTo>
                <a:cubicBezTo>
                  <a:pt x="251" y="138"/>
                  <a:pt x="247" y="114"/>
                  <a:pt x="240" y="90"/>
                </a:cubicBezTo>
                <a:cubicBezTo>
                  <a:pt x="77" y="0"/>
                  <a:pt x="77" y="0"/>
                  <a:pt x="77" y="0"/>
                </a:cubicBezTo>
                <a:cubicBezTo>
                  <a:pt x="90" y="94"/>
                  <a:pt x="90" y="94"/>
                  <a:pt x="90" y="94"/>
                </a:cubicBezTo>
                <a:cubicBezTo>
                  <a:pt x="3" y="94"/>
                  <a:pt x="3" y="94"/>
                  <a:pt x="3" y="94"/>
                </a:cubicBezTo>
                <a:cubicBezTo>
                  <a:pt x="0" y="389"/>
                  <a:pt x="0" y="389"/>
                  <a:pt x="0" y="389"/>
                </a:cubicBezTo>
                <a:cubicBezTo>
                  <a:pt x="55" y="409"/>
                  <a:pt x="55" y="409"/>
                  <a:pt x="55" y="409"/>
                </a:cubicBezTo>
                <a:cubicBezTo>
                  <a:pt x="167" y="384"/>
                  <a:pt x="251" y="284"/>
                  <a:pt x="251" y="164"/>
                </a:cubicBezTo>
                <a:close/>
              </a:path>
            </a:pathLst>
          </a:custGeom>
          <a:solidFill>
            <a:srgbClr val="B36E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0" name="Freeform 7">
            <a:extLst>
              <a:ext uri="{FF2B5EF4-FFF2-40B4-BE49-F238E27FC236}">
                <a16:creationId xmlns:a16="http://schemas.microsoft.com/office/drawing/2014/main" id="{FDB2D632-E7A0-4A95-9077-D46984E9E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2713038"/>
            <a:ext cx="628650" cy="1550987"/>
          </a:xfrm>
          <a:custGeom>
            <a:avLst/>
            <a:gdLst>
              <a:gd name="T0" fmla="*/ 2147483646 w 165"/>
              <a:gd name="T1" fmla="*/ 0 h 407"/>
              <a:gd name="T2" fmla="*/ 0 w 165"/>
              <a:gd name="T3" fmla="*/ 0 h 407"/>
              <a:gd name="T4" fmla="*/ 2147483646 w 165"/>
              <a:gd name="T5" fmla="*/ 2147483646 h 407"/>
              <a:gd name="T6" fmla="*/ 2147483646 w 165"/>
              <a:gd name="T7" fmla="*/ 2147483646 h 407"/>
              <a:gd name="T8" fmla="*/ 2147483646 w 165"/>
              <a:gd name="T9" fmla="*/ 2147483646 h 407"/>
              <a:gd name="T10" fmla="*/ 2147483646 w 165"/>
              <a:gd name="T11" fmla="*/ 0 h 40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5" h="407">
                <a:moveTo>
                  <a:pt x="4" y="0"/>
                </a:moveTo>
                <a:cubicBezTo>
                  <a:pt x="3" y="0"/>
                  <a:pt x="1" y="0"/>
                  <a:pt x="0" y="0"/>
                </a:cubicBezTo>
                <a:cubicBezTo>
                  <a:pt x="1" y="407"/>
                  <a:pt x="1" y="407"/>
                  <a:pt x="1" y="407"/>
                </a:cubicBezTo>
                <a:cubicBezTo>
                  <a:pt x="45" y="317"/>
                  <a:pt x="45" y="317"/>
                  <a:pt x="45" y="317"/>
                </a:cubicBezTo>
                <a:cubicBezTo>
                  <a:pt x="114" y="299"/>
                  <a:pt x="165" y="236"/>
                  <a:pt x="165" y="161"/>
                </a:cubicBezTo>
                <a:cubicBezTo>
                  <a:pt x="165" y="72"/>
                  <a:pt x="93" y="0"/>
                  <a:pt x="4" y="0"/>
                </a:cubicBezTo>
                <a:close/>
              </a:path>
            </a:pathLst>
          </a:custGeom>
          <a:solidFill>
            <a:srgbClr val="030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1" name="Freeform 8">
            <a:extLst>
              <a:ext uri="{FF2B5EF4-FFF2-40B4-BE49-F238E27FC236}">
                <a16:creationId xmlns:a16="http://schemas.microsoft.com/office/drawing/2014/main" id="{509F669B-32CC-4D2D-B1CA-E86F38250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3213" y="2713038"/>
            <a:ext cx="606425" cy="1550987"/>
          </a:xfrm>
          <a:custGeom>
            <a:avLst/>
            <a:gdLst>
              <a:gd name="T0" fmla="*/ 2147483646 w 159"/>
              <a:gd name="T1" fmla="*/ 0 h 407"/>
              <a:gd name="T2" fmla="*/ 0 w 159"/>
              <a:gd name="T3" fmla="*/ 2147483646 h 407"/>
              <a:gd name="T4" fmla="*/ 2147483646 w 159"/>
              <a:gd name="T5" fmla="*/ 2147483646 h 407"/>
              <a:gd name="T6" fmla="*/ 2147483646 w 159"/>
              <a:gd name="T7" fmla="*/ 2147483646 h 407"/>
              <a:gd name="T8" fmla="*/ 2147483646 w 159"/>
              <a:gd name="T9" fmla="*/ 2147483646 h 407"/>
              <a:gd name="T10" fmla="*/ 2147483646 w 159"/>
              <a:gd name="T11" fmla="*/ 0 h 40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59" h="407">
                <a:moveTo>
                  <a:pt x="159" y="0"/>
                </a:moveTo>
                <a:cubicBezTo>
                  <a:pt x="71" y="1"/>
                  <a:pt x="0" y="73"/>
                  <a:pt x="0" y="161"/>
                </a:cubicBezTo>
                <a:cubicBezTo>
                  <a:pt x="0" y="234"/>
                  <a:pt x="49" y="295"/>
                  <a:pt x="115" y="316"/>
                </a:cubicBezTo>
                <a:cubicBezTo>
                  <a:pt x="159" y="407"/>
                  <a:pt x="159" y="407"/>
                  <a:pt x="159" y="407"/>
                </a:cubicBezTo>
                <a:cubicBezTo>
                  <a:pt x="159" y="407"/>
                  <a:pt x="159" y="407"/>
                  <a:pt x="159" y="407"/>
                </a:cubicBezTo>
                <a:lnTo>
                  <a:pt x="159" y="0"/>
                </a:lnTo>
                <a:close/>
              </a:path>
            </a:pathLst>
          </a:custGeom>
          <a:solidFill>
            <a:srgbClr val="465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2" name="Freeform 9">
            <a:extLst>
              <a:ext uri="{FF2B5EF4-FFF2-40B4-BE49-F238E27FC236}">
                <a16:creationId xmlns:a16="http://schemas.microsoft.com/office/drawing/2014/main" id="{F92C81B8-183A-4BBD-85D7-58B963D7E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175" y="2789238"/>
            <a:ext cx="1074738" cy="1292225"/>
          </a:xfrm>
          <a:custGeom>
            <a:avLst/>
            <a:gdLst>
              <a:gd name="T0" fmla="*/ 2147483646 w 282"/>
              <a:gd name="T1" fmla="*/ 2147483646 h 339"/>
              <a:gd name="T2" fmla="*/ 2147483646 w 282"/>
              <a:gd name="T3" fmla="*/ 2147483646 h 339"/>
              <a:gd name="T4" fmla="*/ 2147483646 w 282"/>
              <a:gd name="T5" fmla="*/ 2147483646 h 339"/>
              <a:gd name="T6" fmla="*/ 2147483646 w 282"/>
              <a:gd name="T7" fmla="*/ 2147483646 h 339"/>
              <a:gd name="T8" fmla="*/ 0 w 282"/>
              <a:gd name="T9" fmla="*/ 2147483646 h 339"/>
              <a:gd name="T10" fmla="*/ 2147483646 w 282"/>
              <a:gd name="T11" fmla="*/ 0 h 339"/>
              <a:gd name="T12" fmla="*/ 2147483646 w 282"/>
              <a:gd name="T13" fmla="*/ 2147483646 h 339"/>
              <a:gd name="T14" fmla="*/ 2147483646 w 282"/>
              <a:gd name="T15" fmla="*/ 2147483646 h 339"/>
              <a:gd name="T16" fmla="*/ 2147483646 w 282"/>
              <a:gd name="T17" fmla="*/ 2147483646 h 339"/>
              <a:gd name="T18" fmla="*/ 2147483646 w 282"/>
              <a:gd name="T19" fmla="*/ 2147483646 h 339"/>
              <a:gd name="T20" fmla="*/ 2147483646 w 282"/>
              <a:gd name="T21" fmla="*/ 2147483646 h 33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2" h="339">
                <a:moveTo>
                  <a:pt x="138" y="339"/>
                </a:moveTo>
                <a:cubicBezTo>
                  <a:pt x="112" y="287"/>
                  <a:pt x="112" y="287"/>
                  <a:pt x="112" y="287"/>
                </a:cubicBezTo>
                <a:cubicBezTo>
                  <a:pt x="108" y="279"/>
                  <a:pt x="108" y="279"/>
                  <a:pt x="108" y="279"/>
                </a:cubicBezTo>
                <a:cubicBezTo>
                  <a:pt x="100" y="276"/>
                  <a:pt x="100" y="276"/>
                  <a:pt x="100" y="276"/>
                </a:cubicBezTo>
                <a:cubicBezTo>
                  <a:pt x="40" y="258"/>
                  <a:pt x="0" y="204"/>
                  <a:pt x="0" y="141"/>
                </a:cubicBezTo>
                <a:cubicBezTo>
                  <a:pt x="0" y="63"/>
                  <a:pt x="63" y="0"/>
                  <a:pt x="141" y="0"/>
                </a:cubicBezTo>
                <a:cubicBezTo>
                  <a:pt x="218" y="0"/>
                  <a:pt x="282" y="63"/>
                  <a:pt x="282" y="141"/>
                </a:cubicBezTo>
                <a:cubicBezTo>
                  <a:pt x="282" y="205"/>
                  <a:pt x="238" y="262"/>
                  <a:pt x="176" y="278"/>
                </a:cubicBezTo>
                <a:cubicBezTo>
                  <a:pt x="167" y="280"/>
                  <a:pt x="167" y="280"/>
                  <a:pt x="167" y="280"/>
                </a:cubicBezTo>
                <a:cubicBezTo>
                  <a:pt x="163" y="288"/>
                  <a:pt x="163" y="288"/>
                  <a:pt x="163" y="288"/>
                </a:cubicBezTo>
                <a:cubicBezTo>
                  <a:pt x="138" y="339"/>
                  <a:pt x="138" y="339"/>
                  <a:pt x="138" y="339"/>
                </a:cubicBezTo>
                <a:close/>
              </a:path>
            </a:pathLst>
          </a:custGeom>
          <a:solidFill>
            <a:srgbClr val="CABA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3" name="Freeform 10">
            <a:extLst>
              <a:ext uri="{FF2B5EF4-FFF2-40B4-BE49-F238E27FC236}">
                <a16:creationId xmlns:a16="http://schemas.microsoft.com/office/drawing/2014/main" id="{51BF47B6-77EF-4F46-A294-7A8B7ED6C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0" y="2835275"/>
            <a:ext cx="987425" cy="1143000"/>
          </a:xfrm>
          <a:custGeom>
            <a:avLst/>
            <a:gdLst>
              <a:gd name="T0" fmla="*/ 2147483646 w 259"/>
              <a:gd name="T1" fmla="*/ 2147483646 h 300"/>
              <a:gd name="T2" fmla="*/ 2147483646 w 259"/>
              <a:gd name="T3" fmla="*/ 2147483646 h 300"/>
              <a:gd name="T4" fmla="*/ 2147483646 w 259"/>
              <a:gd name="T5" fmla="*/ 2147483646 h 300"/>
              <a:gd name="T6" fmla="*/ 2147483646 w 259"/>
              <a:gd name="T7" fmla="*/ 2147483646 h 300"/>
              <a:gd name="T8" fmla="*/ 2147483646 w 259"/>
              <a:gd name="T9" fmla="*/ 2147483646 h 300"/>
              <a:gd name="T10" fmla="*/ 2147483646 w 259"/>
              <a:gd name="T11" fmla="*/ 2147483646 h 300"/>
              <a:gd name="T12" fmla="*/ 0 w 259"/>
              <a:gd name="T13" fmla="*/ 2147483646 h 300"/>
              <a:gd name="T14" fmla="*/ 2147483646 w 259"/>
              <a:gd name="T15" fmla="*/ 0 h 300"/>
              <a:gd name="T16" fmla="*/ 2147483646 w 259"/>
              <a:gd name="T17" fmla="*/ 2147483646 h 300"/>
              <a:gd name="T18" fmla="*/ 2147483646 w 259"/>
              <a:gd name="T19" fmla="*/ 2147483646 h 300"/>
              <a:gd name="T20" fmla="*/ 2147483646 w 259"/>
              <a:gd name="T21" fmla="*/ 2147483646 h 300"/>
              <a:gd name="T22" fmla="*/ 2147483646 w 259"/>
              <a:gd name="T23" fmla="*/ 2147483646 h 300"/>
              <a:gd name="T24" fmla="*/ 2147483646 w 259"/>
              <a:gd name="T25" fmla="*/ 2147483646 h 300"/>
              <a:gd name="T26" fmla="*/ 2147483646 w 259"/>
              <a:gd name="T27" fmla="*/ 2147483646 h 300"/>
              <a:gd name="T28" fmla="*/ 2147483646 w 259"/>
              <a:gd name="T29" fmla="*/ 2147483646 h 3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59" h="300">
                <a:moveTo>
                  <a:pt x="127" y="300"/>
                </a:moveTo>
                <a:cubicBezTo>
                  <a:pt x="112" y="270"/>
                  <a:pt x="112" y="270"/>
                  <a:pt x="112" y="270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106" y="257"/>
                  <a:pt x="106" y="257"/>
                  <a:pt x="106" y="257"/>
                </a:cubicBezTo>
                <a:cubicBezTo>
                  <a:pt x="101" y="255"/>
                  <a:pt x="101" y="255"/>
                  <a:pt x="101" y="255"/>
                </a:cubicBezTo>
                <a:cubicBezTo>
                  <a:pt x="92" y="253"/>
                  <a:pt x="92" y="253"/>
                  <a:pt x="92" y="253"/>
                </a:cubicBezTo>
                <a:cubicBezTo>
                  <a:pt x="37" y="236"/>
                  <a:pt x="0" y="186"/>
                  <a:pt x="0" y="129"/>
                </a:cubicBezTo>
                <a:cubicBezTo>
                  <a:pt x="0" y="58"/>
                  <a:pt x="58" y="0"/>
                  <a:pt x="130" y="0"/>
                </a:cubicBezTo>
                <a:cubicBezTo>
                  <a:pt x="201" y="0"/>
                  <a:pt x="259" y="58"/>
                  <a:pt x="259" y="129"/>
                </a:cubicBezTo>
                <a:cubicBezTo>
                  <a:pt x="259" y="188"/>
                  <a:pt x="219" y="239"/>
                  <a:pt x="162" y="254"/>
                </a:cubicBezTo>
                <a:cubicBezTo>
                  <a:pt x="153" y="257"/>
                  <a:pt x="153" y="257"/>
                  <a:pt x="153" y="257"/>
                </a:cubicBezTo>
                <a:cubicBezTo>
                  <a:pt x="148" y="258"/>
                  <a:pt x="148" y="258"/>
                  <a:pt x="148" y="258"/>
                </a:cubicBezTo>
                <a:cubicBezTo>
                  <a:pt x="145" y="263"/>
                  <a:pt x="145" y="263"/>
                  <a:pt x="145" y="263"/>
                </a:cubicBezTo>
                <a:cubicBezTo>
                  <a:pt x="141" y="271"/>
                  <a:pt x="141" y="271"/>
                  <a:pt x="141" y="271"/>
                </a:cubicBezTo>
                <a:cubicBezTo>
                  <a:pt x="127" y="300"/>
                  <a:pt x="127" y="300"/>
                  <a:pt x="127" y="300"/>
                </a:cubicBezTo>
                <a:close/>
              </a:path>
            </a:pathLst>
          </a:custGeom>
          <a:solidFill>
            <a:srgbClr val="FFF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4" name="Freeform 11">
            <a:extLst>
              <a:ext uri="{FF2B5EF4-FFF2-40B4-BE49-F238E27FC236}">
                <a16:creationId xmlns:a16="http://schemas.microsoft.com/office/drawing/2014/main" id="{24872F79-08F0-4DA2-8579-A6B9540F4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9638" y="2835275"/>
            <a:ext cx="503237" cy="1147763"/>
          </a:xfrm>
          <a:custGeom>
            <a:avLst/>
            <a:gdLst>
              <a:gd name="T0" fmla="*/ 2147483646 w 132"/>
              <a:gd name="T1" fmla="*/ 0 h 301"/>
              <a:gd name="T2" fmla="*/ 0 w 132"/>
              <a:gd name="T3" fmla="*/ 0 h 301"/>
              <a:gd name="T4" fmla="*/ 0 w 132"/>
              <a:gd name="T5" fmla="*/ 2147483646 h 301"/>
              <a:gd name="T6" fmla="*/ 2147483646 w 132"/>
              <a:gd name="T7" fmla="*/ 2147483646 h 301"/>
              <a:gd name="T8" fmla="*/ 2147483646 w 132"/>
              <a:gd name="T9" fmla="*/ 2147483646 h 301"/>
              <a:gd name="T10" fmla="*/ 2147483646 w 132"/>
              <a:gd name="T11" fmla="*/ 2147483646 h 301"/>
              <a:gd name="T12" fmla="*/ 2147483646 w 132"/>
              <a:gd name="T13" fmla="*/ 2147483646 h 301"/>
              <a:gd name="T14" fmla="*/ 2147483646 w 132"/>
              <a:gd name="T15" fmla="*/ 2147483646 h 301"/>
              <a:gd name="T16" fmla="*/ 2147483646 w 132"/>
              <a:gd name="T17" fmla="*/ 2147483646 h 301"/>
              <a:gd name="T18" fmla="*/ 2147483646 w 132"/>
              <a:gd name="T19" fmla="*/ 0 h 30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2" h="301">
                <a:moveTo>
                  <a:pt x="3" y="0"/>
                </a:moveTo>
                <a:cubicBezTo>
                  <a:pt x="2" y="0"/>
                  <a:pt x="1" y="0"/>
                  <a:pt x="0" y="0"/>
                </a:cubicBezTo>
                <a:cubicBezTo>
                  <a:pt x="0" y="301"/>
                  <a:pt x="0" y="301"/>
                  <a:pt x="0" y="301"/>
                </a:cubicBezTo>
                <a:cubicBezTo>
                  <a:pt x="14" y="271"/>
                  <a:pt x="14" y="271"/>
                  <a:pt x="14" y="271"/>
                </a:cubicBezTo>
                <a:cubicBezTo>
                  <a:pt x="18" y="263"/>
                  <a:pt x="18" y="263"/>
                  <a:pt x="18" y="263"/>
                </a:cubicBezTo>
                <a:cubicBezTo>
                  <a:pt x="21" y="258"/>
                  <a:pt x="21" y="258"/>
                  <a:pt x="21" y="258"/>
                </a:cubicBezTo>
                <a:cubicBezTo>
                  <a:pt x="26" y="257"/>
                  <a:pt x="26" y="257"/>
                  <a:pt x="26" y="257"/>
                </a:cubicBezTo>
                <a:cubicBezTo>
                  <a:pt x="35" y="254"/>
                  <a:pt x="35" y="254"/>
                  <a:pt x="35" y="254"/>
                </a:cubicBezTo>
                <a:cubicBezTo>
                  <a:pt x="92" y="239"/>
                  <a:pt x="132" y="188"/>
                  <a:pt x="132" y="129"/>
                </a:cubicBezTo>
                <a:cubicBezTo>
                  <a:pt x="132" y="58"/>
                  <a:pt x="74" y="0"/>
                  <a:pt x="3" y="0"/>
                </a:cubicBezTo>
                <a:close/>
              </a:path>
            </a:pathLst>
          </a:custGeom>
          <a:solidFill>
            <a:srgbClr val="F1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5" name="Oval 12">
            <a:extLst>
              <a:ext uri="{FF2B5EF4-FFF2-40B4-BE49-F238E27FC236}">
                <a16:creationId xmlns:a16="http://schemas.microsoft.com/office/drawing/2014/main" id="{6F2F9132-1C83-46A5-8626-C298ED5A0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588" y="3235325"/>
            <a:ext cx="171450" cy="171450"/>
          </a:xfrm>
          <a:prstGeom prst="ellipse">
            <a:avLst/>
          </a:prstGeom>
          <a:solidFill>
            <a:srgbClr val="BE3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6" name="Oval 13">
            <a:extLst>
              <a:ext uri="{FF2B5EF4-FFF2-40B4-BE49-F238E27FC236}">
                <a16:creationId xmlns:a16="http://schemas.microsoft.com/office/drawing/2014/main" id="{E4110274-99A8-4B88-BFFE-B53A1DCFE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325" y="3235325"/>
            <a:ext cx="171450" cy="171450"/>
          </a:xfrm>
          <a:prstGeom prst="ellipse">
            <a:avLst/>
          </a:prstGeom>
          <a:solidFill>
            <a:srgbClr val="BE3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7" name="Oval 14">
            <a:extLst>
              <a:ext uri="{FF2B5EF4-FFF2-40B4-BE49-F238E27FC236}">
                <a16:creationId xmlns:a16="http://schemas.microsoft.com/office/drawing/2014/main" id="{3C91EF00-B090-4966-B196-BD5A0A280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175" y="3235325"/>
            <a:ext cx="171450" cy="171450"/>
          </a:xfrm>
          <a:prstGeom prst="ellipse">
            <a:avLst/>
          </a:prstGeom>
          <a:solidFill>
            <a:srgbClr val="BE3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8" name="Freeform 15">
            <a:extLst>
              <a:ext uri="{FF2B5EF4-FFF2-40B4-BE49-F238E27FC236}">
                <a16:creationId xmlns:a16="http://schemas.microsoft.com/office/drawing/2014/main" id="{827A4069-FB8E-445B-A1CD-22C62DB97D9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692275" y="2827338"/>
            <a:ext cx="998538" cy="1155700"/>
          </a:xfrm>
          <a:custGeom>
            <a:avLst/>
            <a:gdLst>
              <a:gd name="T0" fmla="*/ 2147483646 w 262"/>
              <a:gd name="T1" fmla="*/ 2147483646 h 303"/>
              <a:gd name="T2" fmla="*/ 2147483646 w 262"/>
              <a:gd name="T3" fmla="*/ 2147483646 h 303"/>
              <a:gd name="T4" fmla="*/ 2147483646 w 262"/>
              <a:gd name="T5" fmla="*/ 2147483646 h 303"/>
              <a:gd name="T6" fmla="*/ 2147483646 w 262"/>
              <a:gd name="T7" fmla="*/ 2147483646 h 303"/>
              <a:gd name="T8" fmla="*/ 2147483646 w 262"/>
              <a:gd name="T9" fmla="*/ 2147483646 h 303"/>
              <a:gd name="T10" fmla="*/ 2147483646 w 262"/>
              <a:gd name="T11" fmla="*/ 2147483646 h 303"/>
              <a:gd name="T12" fmla="*/ 2147483646 w 262"/>
              <a:gd name="T13" fmla="*/ 2147483646 h 303"/>
              <a:gd name="T14" fmla="*/ 2147483646 w 262"/>
              <a:gd name="T15" fmla="*/ 2147483646 h 303"/>
              <a:gd name="T16" fmla="*/ 0 w 262"/>
              <a:gd name="T17" fmla="*/ 2147483646 h 303"/>
              <a:gd name="T18" fmla="*/ 0 w 262"/>
              <a:gd name="T19" fmla="*/ 2147483646 h 303"/>
              <a:gd name="T20" fmla="*/ 2147483646 w 262"/>
              <a:gd name="T21" fmla="*/ 0 h 303"/>
              <a:gd name="T22" fmla="*/ 2147483646 w 262"/>
              <a:gd name="T23" fmla="*/ 0 h 303"/>
              <a:gd name="T24" fmla="*/ 2147483646 w 262"/>
              <a:gd name="T25" fmla="*/ 2147483646 h 303"/>
              <a:gd name="T26" fmla="*/ 2147483646 w 262"/>
              <a:gd name="T27" fmla="*/ 2147483646 h 303"/>
              <a:gd name="T28" fmla="*/ 2147483646 w 262"/>
              <a:gd name="T29" fmla="*/ 2147483646 h 303"/>
              <a:gd name="T30" fmla="*/ 2147483646 w 262"/>
              <a:gd name="T31" fmla="*/ 2147483646 h 303"/>
              <a:gd name="T32" fmla="*/ 2147483646 w 262"/>
              <a:gd name="T33" fmla="*/ 2147483646 h 303"/>
              <a:gd name="T34" fmla="*/ 2147483646 w 262"/>
              <a:gd name="T35" fmla="*/ 2147483646 h 303"/>
              <a:gd name="T36" fmla="*/ 2147483646 w 262"/>
              <a:gd name="T37" fmla="*/ 2147483646 h 303"/>
              <a:gd name="T38" fmla="*/ 2147483646 w 262"/>
              <a:gd name="T39" fmla="*/ 2147483646 h 303"/>
              <a:gd name="T40" fmla="*/ 2147483646 w 262"/>
              <a:gd name="T41" fmla="*/ 2147483646 h 303"/>
              <a:gd name="T42" fmla="*/ 2147483646 w 262"/>
              <a:gd name="T43" fmla="*/ 2147483646 h 303"/>
              <a:gd name="T44" fmla="*/ 2147483646 w 262"/>
              <a:gd name="T45" fmla="*/ 2147483646 h 303"/>
              <a:gd name="T46" fmla="*/ 2147483646 w 262"/>
              <a:gd name="T47" fmla="*/ 2147483646 h 303"/>
              <a:gd name="T48" fmla="*/ 2147483646 w 262"/>
              <a:gd name="T49" fmla="*/ 2147483646 h 303"/>
              <a:gd name="T50" fmla="*/ 2147483646 w 262"/>
              <a:gd name="T51" fmla="*/ 2147483646 h 303"/>
              <a:gd name="T52" fmla="*/ 2147483646 w 262"/>
              <a:gd name="T53" fmla="*/ 2147483646 h 303"/>
              <a:gd name="T54" fmla="*/ 2147483646 w 262"/>
              <a:gd name="T55" fmla="*/ 2147483646 h 303"/>
              <a:gd name="T56" fmla="*/ 2147483646 w 262"/>
              <a:gd name="T57" fmla="*/ 2147483646 h 303"/>
              <a:gd name="T58" fmla="*/ 2147483646 w 262"/>
              <a:gd name="T59" fmla="*/ 2147483646 h 303"/>
              <a:gd name="T60" fmla="*/ 2147483646 w 262"/>
              <a:gd name="T61" fmla="*/ 2147483646 h 303"/>
              <a:gd name="T62" fmla="*/ 2147483646 w 262"/>
              <a:gd name="T63" fmla="*/ 2147483646 h 303"/>
              <a:gd name="T64" fmla="*/ 2147483646 w 262"/>
              <a:gd name="T65" fmla="*/ 2147483646 h 303"/>
              <a:gd name="T66" fmla="*/ 2147483646 w 262"/>
              <a:gd name="T67" fmla="*/ 2147483646 h 303"/>
              <a:gd name="T68" fmla="*/ 2147483646 w 262"/>
              <a:gd name="T69" fmla="*/ 2147483646 h 303"/>
              <a:gd name="T70" fmla="*/ 2147483646 w 262"/>
              <a:gd name="T71" fmla="*/ 2147483646 h 303"/>
              <a:gd name="T72" fmla="*/ 2147483646 w 262"/>
              <a:gd name="T73" fmla="*/ 2147483646 h 303"/>
              <a:gd name="T74" fmla="*/ 2147483646 w 262"/>
              <a:gd name="T75" fmla="*/ 2147483646 h 303"/>
              <a:gd name="T76" fmla="*/ 2147483646 w 262"/>
              <a:gd name="T77" fmla="*/ 2147483646 h 303"/>
              <a:gd name="T78" fmla="*/ 2147483646 w 262"/>
              <a:gd name="T79" fmla="*/ 2147483646 h 303"/>
              <a:gd name="T80" fmla="*/ 2147483646 w 262"/>
              <a:gd name="T81" fmla="*/ 2147483646 h 303"/>
              <a:gd name="T82" fmla="*/ 2147483646 w 262"/>
              <a:gd name="T83" fmla="*/ 2147483646 h 303"/>
              <a:gd name="T84" fmla="*/ 2147483646 w 262"/>
              <a:gd name="T85" fmla="*/ 2147483646 h 303"/>
              <a:gd name="T86" fmla="*/ 2147483646 w 262"/>
              <a:gd name="T87" fmla="*/ 2147483646 h 303"/>
              <a:gd name="T88" fmla="*/ 2147483646 w 262"/>
              <a:gd name="T89" fmla="*/ 2147483646 h 303"/>
              <a:gd name="T90" fmla="*/ 2147483646 w 262"/>
              <a:gd name="T91" fmla="*/ 2147483646 h 303"/>
              <a:gd name="T92" fmla="*/ 2147483646 w 262"/>
              <a:gd name="T93" fmla="*/ 2147483646 h 303"/>
              <a:gd name="T94" fmla="*/ 2147483646 w 262"/>
              <a:gd name="T95" fmla="*/ 2147483646 h 30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62" h="303">
                <a:moveTo>
                  <a:pt x="125" y="300"/>
                </a:moveTo>
                <a:cubicBezTo>
                  <a:pt x="113" y="276"/>
                  <a:pt x="113" y="276"/>
                  <a:pt x="113" y="276"/>
                </a:cubicBezTo>
                <a:cubicBezTo>
                  <a:pt x="112" y="274"/>
                  <a:pt x="111" y="271"/>
                  <a:pt x="110" y="269"/>
                </a:cubicBezTo>
                <a:cubicBezTo>
                  <a:pt x="110" y="269"/>
                  <a:pt x="110" y="269"/>
                  <a:pt x="110" y="269"/>
                </a:cubicBezTo>
                <a:cubicBezTo>
                  <a:pt x="107" y="263"/>
                  <a:pt x="107" y="263"/>
                  <a:pt x="107" y="263"/>
                </a:cubicBezTo>
                <a:cubicBezTo>
                  <a:pt x="106" y="262"/>
                  <a:pt x="104" y="260"/>
                  <a:pt x="103" y="260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97" y="258"/>
                  <a:pt x="97" y="258"/>
                  <a:pt x="97" y="258"/>
                </a:cubicBezTo>
                <a:cubicBezTo>
                  <a:pt x="94" y="257"/>
                  <a:pt x="0" y="230"/>
                  <a:pt x="0" y="131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59"/>
                  <a:pt x="59" y="0"/>
                  <a:pt x="131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203" y="0"/>
                  <a:pt x="262" y="59"/>
                  <a:pt x="262" y="131"/>
                </a:cubicBezTo>
                <a:cubicBezTo>
                  <a:pt x="262" y="131"/>
                  <a:pt x="262" y="131"/>
                  <a:pt x="262" y="131"/>
                </a:cubicBezTo>
                <a:cubicBezTo>
                  <a:pt x="262" y="236"/>
                  <a:pt x="162" y="259"/>
                  <a:pt x="160" y="259"/>
                </a:cubicBezTo>
                <a:cubicBezTo>
                  <a:pt x="160" y="259"/>
                  <a:pt x="160" y="259"/>
                  <a:pt x="160" y="259"/>
                </a:cubicBezTo>
                <a:cubicBezTo>
                  <a:pt x="153" y="261"/>
                  <a:pt x="153" y="261"/>
                  <a:pt x="153" y="261"/>
                </a:cubicBezTo>
                <a:cubicBezTo>
                  <a:pt x="152" y="261"/>
                  <a:pt x="150" y="263"/>
                  <a:pt x="149" y="264"/>
                </a:cubicBezTo>
                <a:cubicBezTo>
                  <a:pt x="149" y="264"/>
                  <a:pt x="149" y="264"/>
                  <a:pt x="149" y="264"/>
                </a:cubicBezTo>
                <a:cubicBezTo>
                  <a:pt x="146" y="271"/>
                  <a:pt x="146" y="271"/>
                  <a:pt x="146" y="271"/>
                </a:cubicBezTo>
                <a:cubicBezTo>
                  <a:pt x="145" y="273"/>
                  <a:pt x="144" y="276"/>
                  <a:pt x="143" y="278"/>
                </a:cubicBezTo>
                <a:cubicBezTo>
                  <a:pt x="143" y="278"/>
                  <a:pt x="143" y="278"/>
                  <a:pt x="143" y="278"/>
                </a:cubicBezTo>
                <a:cubicBezTo>
                  <a:pt x="132" y="300"/>
                  <a:pt x="132" y="300"/>
                  <a:pt x="132" y="300"/>
                </a:cubicBezTo>
                <a:cubicBezTo>
                  <a:pt x="131" y="302"/>
                  <a:pt x="130" y="303"/>
                  <a:pt x="128" y="303"/>
                </a:cubicBezTo>
                <a:cubicBezTo>
                  <a:pt x="128" y="303"/>
                  <a:pt x="128" y="303"/>
                  <a:pt x="128" y="303"/>
                </a:cubicBezTo>
                <a:cubicBezTo>
                  <a:pt x="127" y="303"/>
                  <a:pt x="125" y="302"/>
                  <a:pt x="125" y="300"/>
                </a:cubicBezTo>
                <a:close/>
                <a:moveTo>
                  <a:pt x="4" y="131"/>
                </a:moveTo>
                <a:cubicBezTo>
                  <a:pt x="4" y="226"/>
                  <a:pt x="96" y="253"/>
                  <a:pt x="98" y="254"/>
                </a:cubicBezTo>
                <a:cubicBezTo>
                  <a:pt x="98" y="254"/>
                  <a:pt x="98" y="254"/>
                  <a:pt x="98" y="254"/>
                </a:cubicBezTo>
                <a:cubicBezTo>
                  <a:pt x="104" y="256"/>
                  <a:pt x="104" y="256"/>
                  <a:pt x="104" y="256"/>
                </a:cubicBezTo>
                <a:cubicBezTo>
                  <a:pt x="106" y="257"/>
                  <a:pt x="109" y="259"/>
                  <a:pt x="110" y="262"/>
                </a:cubicBezTo>
                <a:cubicBezTo>
                  <a:pt x="110" y="262"/>
                  <a:pt x="110" y="262"/>
                  <a:pt x="110" y="262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14" y="269"/>
                  <a:pt x="116" y="272"/>
                  <a:pt x="117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28" y="298"/>
                  <a:pt x="128" y="298"/>
                  <a:pt x="128" y="298"/>
                </a:cubicBezTo>
                <a:cubicBezTo>
                  <a:pt x="139" y="276"/>
                  <a:pt x="139" y="276"/>
                  <a:pt x="139" y="276"/>
                </a:cubicBezTo>
                <a:cubicBezTo>
                  <a:pt x="140" y="274"/>
                  <a:pt x="142" y="271"/>
                  <a:pt x="143" y="269"/>
                </a:cubicBezTo>
                <a:cubicBezTo>
                  <a:pt x="143" y="269"/>
                  <a:pt x="143" y="269"/>
                  <a:pt x="143" y="269"/>
                </a:cubicBezTo>
                <a:cubicBezTo>
                  <a:pt x="146" y="263"/>
                  <a:pt x="146" y="263"/>
                  <a:pt x="146" y="263"/>
                </a:cubicBezTo>
                <a:cubicBezTo>
                  <a:pt x="147" y="260"/>
                  <a:pt x="150" y="258"/>
                  <a:pt x="152" y="257"/>
                </a:cubicBezTo>
                <a:cubicBezTo>
                  <a:pt x="152" y="257"/>
                  <a:pt x="152" y="257"/>
                  <a:pt x="152" y="257"/>
                </a:cubicBezTo>
                <a:cubicBezTo>
                  <a:pt x="159" y="255"/>
                  <a:pt x="159" y="255"/>
                  <a:pt x="159" y="255"/>
                </a:cubicBezTo>
                <a:cubicBezTo>
                  <a:pt x="161" y="255"/>
                  <a:pt x="258" y="233"/>
                  <a:pt x="258" y="131"/>
                </a:cubicBezTo>
                <a:cubicBezTo>
                  <a:pt x="258" y="131"/>
                  <a:pt x="258" y="131"/>
                  <a:pt x="258" y="131"/>
                </a:cubicBezTo>
                <a:cubicBezTo>
                  <a:pt x="258" y="61"/>
                  <a:pt x="201" y="4"/>
                  <a:pt x="131" y="4"/>
                </a:cubicBezTo>
                <a:cubicBezTo>
                  <a:pt x="131" y="4"/>
                  <a:pt x="131" y="4"/>
                  <a:pt x="131" y="4"/>
                </a:cubicBezTo>
                <a:cubicBezTo>
                  <a:pt x="61" y="4"/>
                  <a:pt x="4" y="61"/>
                  <a:pt x="4" y="131"/>
                </a:cubicBezTo>
                <a:close/>
              </a:path>
            </a:pathLst>
          </a:custGeom>
          <a:solidFill>
            <a:srgbClr val="FFF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9" name="Freeform 16">
            <a:extLst>
              <a:ext uri="{FF2B5EF4-FFF2-40B4-BE49-F238E27FC236}">
                <a16:creationId xmlns:a16="http://schemas.microsoft.com/office/drawing/2014/main" id="{E162EBB3-A139-44BC-A3C0-5ADAF7FF7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9638" y="2827338"/>
            <a:ext cx="511175" cy="1155700"/>
          </a:xfrm>
          <a:custGeom>
            <a:avLst/>
            <a:gdLst>
              <a:gd name="T0" fmla="*/ 2147483646 w 134"/>
              <a:gd name="T1" fmla="*/ 0 h 303"/>
              <a:gd name="T2" fmla="*/ 0 w 134"/>
              <a:gd name="T3" fmla="*/ 0 h 303"/>
              <a:gd name="T4" fmla="*/ 0 w 134"/>
              <a:gd name="T5" fmla="*/ 2147483646 h 303"/>
              <a:gd name="T6" fmla="*/ 2147483646 w 134"/>
              <a:gd name="T7" fmla="*/ 2147483646 h 303"/>
              <a:gd name="T8" fmla="*/ 2147483646 w 134"/>
              <a:gd name="T9" fmla="*/ 2147483646 h 303"/>
              <a:gd name="T10" fmla="*/ 2147483646 w 134"/>
              <a:gd name="T11" fmla="*/ 2147483646 h 303"/>
              <a:gd name="T12" fmla="*/ 2147483646 w 134"/>
              <a:gd name="T13" fmla="*/ 2147483646 h 303"/>
              <a:gd name="T14" fmla="*/ 2147483646 w 134"/>
              <a:gd name="T15" fmla="*/ 2147483646 h 303"/>
              <a:gd name="T16" fmla="*/ 2147483646 w 134"/>
              <a:gd name="T17" fmla="*/ 2147483646 h 303"/>
              <a:gd name="T18" fmla="*/ 2147483646 w 134"/>
              <a:gd name="T19" fmla="*/ 2147483646 h 303"/>
              <a:gd name="T20" fmla="*/ 0 w 134"/>
              <a:gd name="T21" fmla="*/ 2147483646 h 303"/>
              <a:gd name="T22" fmla="*/ 0 w 134"/>
              <a:gd name="T23" fmla="*/ 2147483646 h 303"/>
              <a:gd name="T24" fmla="*/ 0 w 134"/>
              <a:gd name="T25" fmla="*/ 2147483646 h 303"/>
              <a:gd name="T26" fmla="*/ 0 w 134"/>
              <a:gd name="T27" fmla="*/ 2147483646 h 303"/>
              <a:gd name="T28" fmla="*/ 2147483646 w 134"/>
              <a:gd name="T29" fmla="*/ 2147483646 h 303"/>
              <a:gd name="T30" fmla="*/ 2147483646 w 134"/>
              <a:gd name="T31" fmla="*/ 2147483646 h 303"/>
              <a:gd name="T32" fmla="*/ 2147483646 w 134"/>
              <a:gd name="T33" fmla="*/ 2147483646 h 303"/>
              <a:gd name="T34" fmla="*/ 2147483646 w 134"/>
              <a:gd name="T35" fmla="*/ 2147483646 h 303"/>
              <a:gd name="T36" fmla="*/ 2147483646 w 134"/>
              <a:gd name="T37" fmla="*/ 2147483646 h 303"/>
              <a:gd name="T38" fmla="*/ 2147483646 w 134"/>
              <a:gd name="T39" fmla="*/ 2147483646 h 303"/>
              <a:gd name="T40" fmla="*/ 2147483646 w 134"/>
              <a:gd name="T41" fmla="*/ 2147483646 h 303"/>
              <a:gd name="T42" fmla="*/ 2147483646 w 134"/>
              <a:gd name="T43" fmla="*/ 0 h 303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34" h="303">
                <a:moveTo>
                  <a:pt x="3" y="0"/>
                </a:moveTo>
                <a:cubicBezTo>
                  <a:pt x="2" y="0"/>
                  <a:pt x="1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1" y="4"/>
                  <a:pt x="2" y="3"/>
                  <a:pt x="3" y="3"/>
                </a:cubicBezTo>
                <a:cubicBezTo>
                  <a:pt x="73" y="4"/>
                  <a:pt x="130" y="61"/>
                  <a:pt x="130" y="131"/>
                </a:cubicBezTo>
                <a:cubicBezTo>
                  <a:pt x="130" y="232"/>
                  <a:pt x="33" y="255"/>
                  <a:pt x="31" y="255"/>
                </a:cubicBezTo>
                <a:cubicBezTo>
                  <a:pt x="24" y="257"/>
                  <a:pt x="24" y="257"/>
                  <a:pt x="24" y="257"/>
                </a:cubicBezTo>
                <a:cubicBezTo>
                  <a:pt x="22" y="258"/>
                  <a:pt x="19" y="260"/>
                  <a:pt x="18" y="262"/>
                </a:cubicBezTo>
                <a:cubicBezTo>
                  <a:pt x="15" y="269"/>
                  <a:pt x="15" y="269"/>
                  <a:pt x="15" y="269"/>
                </a:cubicBezTo>
                <a:cubicBezTo>
                  <a:pt x="14" y="271"/>
                  <a:pt x="12" y="274"/>
                  <a:pt x="11" y="276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303"/>
                  <a:pt x="0" y="303"/>
                  <a:pt x="0" y="303"/>
                </a:cubicBezTo>
                <a:cubicBezTo>
                  <a:pt x="0" y="303"/>
                  <a:pt x="0" y="303"/>
                  <a:pt x="0" y="303"/>
                </a:cubicBezTo>
                <a:cubicBezTo>
                  <a:pt x="2" y="303"/>
                  <a:pt x="3" y="301"/>
                  <a:pt x="4" y="300"/>
                </a:cubicBezTo>
                <a:cubicBezTo>
                  <a:pt x="15" y="278"/>
                  <a:pt x="15" y="278"/>
                  <a:pt x="15" y="278"/>
                </a:cubicBezTo>
                <a:cubicBezTo>
                  <a:pt x="16" y="276"/>
                  <a:pt x="17" y="272"/>
                  <a:pt x="18" y="270"/>
                </a:cubicBezTo>
                <a:cubicBezTo>
                  <a:pt x="21" y="264"/>
                  <a:pt x="21" y="264"/>
                  <a:pt x="21" y="264"/>
                </a:cubicBezTo>
                <a:cubicBezTo>
                  <a:pt x="22" y="263"/>
                  <a:pt x="24" y="261"/>
                  <a:pt x="25" y="261"/>
                </a:cubicBezTo>
                <a:cubicBezTo>
                  <a:pt x="32" y="259"/>
                  <a:pt x="32" y="259"/>
                  <a:pt x="32" y="259"/>
                </a:cubicBezTo>
                <a:cubicBezTo>
                  <a:pt x="34" y="258"/>
                  <a:pt x="134" y="236"/>
                  <a:pt x="134" y="131"/>
                </a:cubicBezTo>
                <a:cubicBezTo>
                  <a:pt x="134" y="58"/>
                  <a:pt x="75" y="0"/>
                  <a:pt x="3" y="0"/>
                </a:cubicBezTo>
                <a:close/>
              </a:path>
            </a:pathLst>
          </a:custGeom>
          <a:solidFill>
            <a:srgbClr val="F1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advClick="0" advTm="3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>
            <a:extLst>
              <a:ext uri="{FF2B5EF4-FFF2-40B4-BE49-F238E27FC236}">
                <a16:creationId xmlns:a16="http://schemas.microsoft.com/office/drawing/2014/main" id="{B68001F0-8646-45F3-B27B-F8C1CA604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935038"/>
            <a:ext cx="4535488" cy="586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3" name="组合 45">
            <a:extLst>
              <a:ext uri="{FF2B5EF4-FFF2-40B4-BE49-F238E27FC236}">
                <a16:creationId xmlns:a16="http://schemas.microsoft.com/office/drawing/2014/main" id="{B1CB3ED6-EFB6-446E-B512-5A4FBAF6131A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2C7F5FD-A2E0-4BB9-838D-608991D31F5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A74CFF7-5A8C-4ACA-B00D-4628BF93EEC2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04" name="文本框 47">
            <a:extLst>
              <a:ext uri="{FF2B5EF4-FFF2-40B4-BE49-F238E27FC236}">
                <a16:creationId xmlns:a16="http://schemas.microsoft.com/office/drawing/2014/main" id="{C5A84284-854B-42E4-9273-9A2DE96EA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376238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产品形式</a:t>
            </a:r>
          </a:p>
        </p:txBody>
      </p:sp>
      <p:pic>
        <p:nvPicPr>
          <p:cNvPr id="25605" name="图片 2">
            <a:extLst>
              <a:ext uri="{FF2B5EF4-FFF2-40B4-BE49-F238E27FC236}">
                <a16:creationId xmlns:a16="http://schemas.microsoft.com/office/drawing/2014/main" id="{FB5C13D7-3E8E-49B3-86F9-CBE49D76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1725613"/>
            <a:ext cx="2352675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4">
            <a:extLst>
              <a:ext uri="{FF2B5EF4-FFF2-40B4-BE49-F238E27FC236}">
                <a16:creationId xmlns:a16="http://schemas.microsoft.com/office/drawing/2014/main" id="{5B67219F-207A-4689-AAEA-A685DEAE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1725613"/>
            <a:ext cx="2352675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7" name="Group 9">
            <a:extLst>
              <a:ext uri="{FF2B5EF4-FFF2-40B4-BE49-F238E27FC236}">
                <a16:creationId xmlns:a16="http://schemas.microsoft.com/office/drawing/2014/main" id="{AFFDB751-6F3C-4C41-BB0C-4CF882261AA6}"/>
              </a:ext>
            </a:extLst>
          </p:cNvPr>
          <p:cNvGrpSpPr>
            <a:grpSpLocks/>
          </p:cNvGrpSpPr>
          <p:nvPr/>
        </p:nvGrpSpPr>
        <p:grpSpPr bwMode="auto">
          <a:xfrm>
            <a:off x="5365750" y="3838575"/>
            <a:ext cx="774700" cy="776288"/>
            <a:chOff x="4111152" y="1776265"/>
            <a:chExt cx="826181" cy="826181"/>
          </a:xfrm>
        </p:grpSpPr>
        <p:sp>
          <p:nvSpPr>
            <p:cNvPr id="12" name="Oval 22">
              <a:extLst>
                <a:ext uri="{FF2B5EF4-FFF2-40B4-BE49-F238E27FC236}">
                  <a16:creationId xmlns:a16="http://schemas.microsoft.com/office/drawing/2014/main" id="{8FD23B75-948B-4E8D-A074-8C12B6299221}"/>
                </a:ext>
              </a:extLst>
            </p:cNvPr>
            <p:cNvSpPr/>
            <p:nvPr/>
          </p:nvSpPr>
          <p:spPr>
            <a:xfrm>
              <a:off x="4111152" y="1776265"/>
              <a:ext cx="826181" cy="826181"/>
            </a:xfrm>
            <a:prstGeom prst="ellipse">
              <a:avLst/>
            </a:prstGeom>
            <a:solidFill>
              <a:srgbClr val="39ACBE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741E0A40-E781-4BE5-B2CC-FCBAC7E45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7223" y="1999283"/>
              <a:ext cx="474038" cy="378455"/>
            </a:xfrm>
            <a:custGeom>
              <a:avLst/>
              <a:gdLst>
                <a:gd name="T0" fmla="*/ 200 w 400"/>
                <a:gd name="T1" fmla="*/ 120 h 320"/>
                <a:gd name="T2" fmla="*/ 140 w 400"/>
                <a:gd name="T3" fmla="*/ 180 h 320"/>
                <a:gd name="T4" fmla="*/ 200 w 400"/>
                <a:gd name="T5" fmla="*/ 240 h 320"/>
                <a:gd name="T6" fmla="*/ 260 w 400"/>
                <a:gd name="T7" fmla="*/ 180 h 320"/>
                <a:gd name="T8" fmla="*/ 200 w 400"/>
                <a:gd name="T9" fmla="*/ 120 h 320"/>
                <a:gd name="T10" fmla="*/ 360 w 400"/>
                <a:gd name="T11" fmla="*/ 60 h 320"/>
                <a:gd name="T12" fmla="*/ 312 w 400"/>
                <a:gd name="T13" fmla="*/ 60 h 320"/>
                <a:gd name="T14" fmla="*/ 296 w 400"/>
                <a:gd name="T15" fmla="*/ 49 h 320"/>
                <a:gd name="T16" fmla="*/ 284 w 400"/>
                <a:gd name="T17" fmla="*/ 11 h 320"/>
                <a:gd name="T18" fmla="*/ 268 w 400"/>
                <a:gd name="T19" fmla="*/ 0 h 320"/>
                <a:gd name="T20" fmla="*/ 132 w 400"/>
                <a:gd name="T21" fmla="*/ 0 h 320"/>
                <a:gd name="T22" fmla="*/ 116 w 400"/>
                <a:gd name="T23" fmla="*/ 11 h 320"/>
                <a:gd name="T24" fmla="*/ 104 w 400"/>
                <a:gd name="T25" fmla="*/ 49 h 320"/>
                <a:gd name="T26" fmla="*/ 88 w 400"/>
                <a:gd name="T27" fmla="*/ 60 h 320"/>
                <a:gd name="T28" fmla="*/ 40 w 400"/>
                <a:gd name="T29" fmla="*/ 60 h 320"/>
                <a:gd name="T30" fmla="*/ 0 w 400"/>
                <a:gd name="T31" fmla="*/ 100 h 320"/>
                <a:gd name="T32" fmla="*/ 0 w 400"/>
                <a:gd name="T33" fmla="*/ 280 h 320"/>
                <a:gd name="T34" fmla="*/ 40 w 400"/>
                <a:gd name="T35" fmla="*/ 320 h 320"/>
                <a:gd name="T36" fmla="*/ 360 w 400"/>
                <a:gd name="T37" fmla="*/ 320 h 320"/>
                <a:gd name="T38" fmla="*/ 400 w 400"/>
                <a:gd name="T39" fmla="*/ 280 h 320"/>
                <a:gd name="T40" fmla="*/ 400 w 400"/>
                <a:gd name="T41" fmla="*/ 100 h 320"/>
                <a:gd name="T42" fmla="*/ 360 w 400"/>
                <a:gd name="T43" fmla="*/ 60 h 320"/>
                <a:gd name="T44" fmla="*/ 200 w 400"/>
                <a:gd name="T45" fmla="*/ 280 h 320"/>
                <a:gd name="T46" fmla="*/ 100 w 400"/>
                <a:gd name="T47" fmla="*/ 180 h 320"/>
                <a:gd name="T48" fmla="*/ 200 w 400"/>
                <a:gd name="T49" fmla="*/ 80 h 320"/>
                <a:gd name="T50" fmla="*/ 300 w 400"/>
                <a:gd name="T51" fmla="*/ 180 h 320"/>
                <a:gd name="T52" fmla="*/ 200 w 400"/>
                <a:gd name="T53" fmla="*/ 280 h 320"/>
                <a:gd name="T54" fmla="*/ 346 w 400"/>
                <a:gd name="T55" fmla="*/ 128 h 320"/>
                <a:gd name="T56" fmla="*/ 332 w 400"/>
                <a:gd name="T57" fmla="*/ 114 h 320"/>
                <a:gd name="T58" fmla="*/ 346 w 400"/>
                <a:gd name="T59" fmla="*/ 100 h 320"/>
                <a:gd name="T60" fmla="*/ 360 w 400"/>
                <a:gd name="T61" fmla="*/ 114 h 320"/>
                <a:gd name="T62" fmla="*/ 346 w 400"/>
                <a:gd name="T63" fmla="*/ 12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320">
                  <a:moveTo>
                    <a:pt x="200" y="120"/>
                  </a:moveTo>
                  <a:cubicBezTo>
                    <a:pt x="167" y="120"/>
                    <a:pt x="140" y="147"/>
                    <a:pt x="140" y="180"/>
                  </a:cubicBezTo>
                  <a:cubicBezTo>
                    <a:pt x="140" y="213"/>
                    <a:pt x="167" y="240"/>
                    <a:pt x="200" y="240"/>
                  </a:cubicBezTo>
                  <a:cubicBezTo>
                    <a:pt x="233" y="240"/>
                    <a:pt x="260" y="213"/>
                    <a:pt x="260" y="180"/>
                  </a:cubicBezTo>
                  <a:cubicBezTo>
                    <a:pt x="260" y="147"/>
                    <a:pt x="233" y="120"/>
                    <a:pt x="200" y="120"/>
                  </a:cubicBezTo>
                  <a:close/>
                  <a:moveTo>
                    <a:pt x="360" y="60"/>
                  </a:moveTo>
                  <a:cubicBezTo>
                    <a:pt x="312" y="60"/>
                    <a:pt x="312" y="60"/>
                    <a:pt x="312" y="60"/>
                  </a:cubicBezTo>
                  <a:cubicBezTo>
                    <a:pt x="305" y="60"/>
                    <a:pt x="298" y="55"/>
                    <a:pt x="296" y="49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1" y="5"/>
                    <a:pt x="274" y="0"/>
                    <a:pt x="26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5" y="0"/>
                    <a:pt x="118" y="5"/>
                    <a:pt x="116" y="1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1" y="55"/>
                    <a:pt x="94" y="60"/>
                    <a:pt x="88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18" y="60"/>
                    <a:pt x="0" y="78"/>
                    <a:pt x="0" y="10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302"/>
                    <a:pt x="18" y="320"/>
                    <a:pt x="40" y="320"/>
                  </a:cubicBezTo>
                  <a:cubicBezTo>
                    <a:pt x="360" y="320"/>
                    <a:pt x="360" y="320"/>
                    <a:pt x="360" y="320"/>
                  </a:cubicBezTo>
                  <a:cubicBezTo>
                    <a:pt x="382" y="320"/>
                    <a:pt x="400" y="302"/>
                    <a:pt x="400" y="280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78"/>
                    <a:pt x="382" y="60"/>
                    <a:pt x="360" y="60"/>
                  </a:cubicBezTo>
                  <a:close/>
                  <a:moveTo>
                    <a:pt x="200" y="280"/>
                  </a:moveTo>
                  <a:cubicBezTo>
                    <a:pt x="145" y="280"/>
                    <a:pt x="100" y="235"/>
                    <a:pt x="100" y="180"/>
                  </a:cubicBezTo>
                  <a:cubicBezTo>
                    <a:pt x="100" y="125"/>
                    <a:pt x="145" y="80"/>
                    <a:pt x="200" y="80"/>
                  </a:cubicBezTo>
                  <a:cubicBezTo>
                    <a:pt x="255" y="80"/>
                    <a:pt x="300" y="125"/>
                    <a:pt x="300" y="180"/>
                  </a:cubicBezTo>
                  <a:cubicBezTo>
                    <a:pt x="300" y="235"/>
                    <a:pt x="255" y="280"/>
                    <a:pt x="200" y="280"/>
                  </a:cubicBezTo>
                  <a:close/>
                  <a:moveTo>
                    <a:pt x="346" y="128"/>
                  </a:moveTo>
                  <a:cubicBezTo>
                    <a:pt x="338" y="128"/>
                    <a:pt x="332" y="122"/>
                    <a:pt x="332" y="114"/>
                  </a:cubicBezTo>
                  <a:cubicBezTo>
                    <a:pt x="332" y="106"/>
                    <a:pt x="338" y="100"/>
                    <a:pt x="346" y="100"/>
                  </a:cubicBezTo>
                  <a:cubicBezTo>
                    <a:pt x="354" y="100"/>
                    <a:pt x="360" y="106"/>
                    <a:pt x="360" y="114"/>
                  </a:cubicBezTo>
                  <a:cubicBezTo>
                    <a:pt x="360" y="122"/>
                    <a:pt x="354" y="128"/>
                    <a:pt x="346" y="12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121682" tIns="60841" rIns="121682" bIns="60841"/>
            <a:lstStyle/>
            <a:p>
              <a:pPr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08" name="Group 10">
            <a:extLst>
              <a:ext uri="{FF2B5EF4-FFF2-40B4-BE49-F238E27FC236}">
                <a16:creationId xmlns:a16="http://schemas.microsoft.com/office/drawing/2014/main" id="{11F7F670-B479-40C3-A6D7-3EDBECB54A82}"/>
              </a:ext>
            </a:extLst>
          </p:cNvPr>
          <p:cNvGrpSpPr>
            <a:grpSpLocks/>
          </p:cNvGrpSpPr>
          <p:nvPr/>
        </p:nvGrpSpPr>
        <p:grpSpPr bwMode="auto">
          <a:xfrm>
            <a:off x="5365750" y="2292350"/>
            <a:ext cx="774700" cy="776288"/>
            <a:chOff x="5773542" y="1776265"/>
            <a:chExt cx="826181" cy="826181"/>
          </a:xfrm>
        </p:grpSpPr>
        <p:sp>
          <p:nvSpPr>
            <p:cNvPr id="15" name="Oval 24">
              <a:extLst>
                <a:ext uri="{FF2B5EF4-FFF2-40B4-BE49-F238E27FC236}">
                  <a16:creationId xmlns:a16="http://schemas.microsoft.com/office/drawing/2014/main" id="{E810BB54-36B9-418F-AB3E-AC7B18664D3D}"/>
                </a:ext>
              </a:extLst>
            </p:cNvPr>
            <p:cNvSpPr/>
            <p:nvPr/>
          </p:nvSpPr>
          <p:spPr>
            <a:xfrm>
              <a:off x="5773542" y="1776265"/>
              <a:ext cx="826181" cy="8261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91AD788D-31D2-4CFF-9115-4F12ACC3C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8553" y="1999283"/>
              <a:ext cx="396161" cy="393661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121682" tIns="60841" rIns="121682" bIns="60841"/>
            <a:lstStyle/>
            <a:p>
              <a:pPr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09" name="组合 29">
            <a:extLst>
              <a:ext uri="{FF2B5EF4-FFF2-40B4-BE49-F238E27FC236}">
                <a16:creationId xmlns:a16="http://schemas.microsoft.com/office/drawing/2014/main" id="{5F8B969B-7EF1-4D26-BBBE-DBC2F05FF068}"/>
              </a:ext>
            </a:extLst>
          </p:cNvPr>
          <p:cNvGrpSpPr>
            <a:grpSpLocks/>
          </p:cNvGrpSpPr>
          <p:nvPr/>
        </p:nvGrpSpPr>
        <p:grpSpPr bwMode="auto">
          <a:xfrm>
            <a:off x="6265863" y="3800475"/>
            <a:ext cx="4206875" cy="849313"/>
            <a:chOff x="1639207" y="1985986"/>
            <a:chExt cx="4208006" cy="849554"/>
          </a:xfrm>
        </p:grpSpPr>
        <p:sp>
          <p:nvSpPr>
            <p:cNvPr id="25619" name="矩形 17">
              <a:extLst>
                <a:ext uri="{FF2B5EF4-FFF2-40B4-BE49-F238E27FC236}">
                  <a16:creationId xmlns:a16="http://schemas.microsoft.com/office/drawing/2014/main" id="{74E04245-8E54-473B-BD5D-C58E743AF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208" y="2312745"/>
              <a:ext cx="4208005" cy="522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等线" panose="02010600030101010101" pitchFamily="2" charset="-122"/>
                  <a:ea typeface="等线" panose="02010600030101010101" pitchFamily="2" charset="-122"/>
                </a:rPr>
                <a:t>教师端：界面简洁清晰，使用方便，只需拍张照片就能解决考勤。</a:t>
              </a:r>
              <a:endParaRPr lang="zh-CN" altLang="zh-CN" sz="14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620" name="文本框 31">
              <a:extLst>
                <a:ext uri="{FF2B5EF4-FFF2-40B4-BE49-F238E27FC236}">
                  <a16:creationId xmlns:a16="http://schemas.microsoft.com/office/drawing/2014/main" id="{A44625E0-6E8A-4E51-8DCE-7E77E5181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207" y="1985986"/>
              <a:ext cx="3079942" cy="369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教师端：</a:t>
              </a:r>
              <a:r>
                <a:rPr lang="en-US" altLang="zh-CN" sz="18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APP</a:t>
              </a:r>
              <a:endParaRPr lang="zh-CN" altLang="en-US" sz="1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10" name="组合 35">
            <a:extLst>
              <a:ext uri="{FF2B5EF4-FFF2-40B4-BE49-F238E27FC236}">
                <a16:creationId xmlns:a16="http://schemas.microsoft.com/office/drawing/2014/main" id="{FF6D451D-16BD-4EEA-951A-091D39FDE561}"/>
              </a:ext>
            </a:extLst>
          </p:cNvPr>
          <p:cNvGrpSpPr>
            <a:grpSpLocks/>
          </p:cNvGrpSpPr>
          <p:nvPr/>
        </p:nvGrpSpPr>
        <p:grpSpPr bwMode="auto">
          <a:xfrm>
            <a:off x="6246813" y="2255838"/>
            <a:ext cx="4208462" cy="850900"/>
            <a:chOff x="1639208" y="1985986"/>
            <a:chExt cx="4208005" cy="849553"/>
          </a:xfrm>
        </p:grpSpPr>
        <p:sp>
          <p:nvSpPr>
            <p:cNvPr id="25617" name="矩形 20">
              <a:extLst>
                <a:ext uri="{FF2B5EF4-FFF2-40B4-BE49-F238E27FC236}">
                  <a16:creationId xmlns:a16="http://schemas.microsoft.com/office/drawing/2014/main" id="{67EAE9AB-3938-4038-B505-43DB87412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208" y="2312745"/>
              <a:ext cx="4208005" cy="522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等线" panose="02010600030101010101" pitchFamily="2" charset="-122"/>
                  <a:ea typeface="等线" panose="02010600030101010101" pitchFamily="2" charset="-122"/>
                </a:rPr>
                <a:t>学生端：无需下载安装</a:t>
              </a:r>
              <a:r>
                <a:rPr lang="en-US" altLang="zh-CN" sz="1400">
                  <a:latin typeface="等线" panose="02010600030101010101" pitchFamily="2" charset="-122"/>
                  <a:ea typeface="等线" panose="02010600030101010101" pitchFamily="2" charset="-122"/>
                </a:rPr>
                <a:t>app</a:t>
              </a:r>
              <a:r>
                <a:rPr lang="zh-CN" altLang="en-US" sz="1400">
                  <a:latin typeface="等线" panose="02010600030101010101" pitchFamily="2" charset="-122"/>
                  <a:ea typeface="等线" panose="02010600030101010101" pitchFamily="2" charset="-122"/>
                </a:rPr>
                <a:t>，省去注册登录的流程。学生可随时查看自己的出勤记录。 </a:t>
              </a:r>
            </a:p>
          </p:txBody>
        </p:sp>
        <p:sp>
          <p:nvSpPr>
            <p:cNvPr id="25618" name="文本框 37">
              <a:extLst>
                <a:ext uri="{FF2B5EF4-FFF2-40B4-BE49-F238E27FC236}">
                  <a16:creationId xmlns:a16="http://schemas.microsoft.com/office/drawing/2014/main" id="{8A0C0720-99E3-4B8E-95A8-4170EBAF2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208" y="1985986"/>
              <a:ext cx="2377440" cy="369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学生端：微信小程序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3C12D6D-C962-4DB3-B320-77A36C1CA1FD}"/>
              </a:ext>
            </a:extLst>
          </p:cNvPr>
          <p:cNvGrpSpPr>
            <a:grpSpLocks/>
          </p:cNvGrpSpPr>
          <p:nvPr/>
        </p:nvGrpSpPr>
        <p:grpSpPr bwMode="auto">
          <a:xfrm>
            <a:off x="3287713" y="2292350"/>
            <a:ext cx="1885950" cy="290513"/>
            <a:chOff x="3287649" y="2292945"/>
            <a:chExt cx="1886176" cy="290513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1F8AF0E-6A68-4945-BA40-2C8A20E9D31A}"/>
                </a:ext>
              </a:extLst>
            </p:cNvPr>
            <p:cNvCxnSpPr/>
            <p:nvPr/>
          </p:nvCxnSpPr>
          <p:spPr>
            <a:xfrm flipV="1">
              <a:off x="3287649" y="2292945"/>
              <a:ext cx="1224109" cy="17463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EB1BBD0A-6C88-46DF-96D8-B5AB82A826E4}"/>
                </a:ext>
              </a:extLst>
            </p:cNvPr>
            <p:cNvCxnSpPr/>
            <p:nvPr/>
          </p:nvCxnSpPr>
          <p:spPr>
            <a:xfrm>
              <a:off x="4508582" y="2292945"/>
              <a:ext cx="665243" cy="2905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7A2FB12-9549-428F-AABE-63DEA3515BC7}"/>
              </a:ext>
            </a:extLst>
          </p:cNvPr>
          <p:cNvGrpSpPr>
            <a:grpSpLocks/>
          </p:cNvGrpSpPr>
          <p:nvPr/>
        </p:nvGrpSpPr>
        <p:grpSpPr bwMode="auto">
          <a:xfrm>
            <a:off x="2840038" y="4495800"/>
            <a:ext cx="2433637" cy="787400"/>
            <a:chOff x="2839581" y="4496196"/>
            <a:chExt cx="2433459" cy="787004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7F2D2B7-93FF-4700-8F4D-ED8D66FDE777}"/>
                </a:ext>
              </a:extLst>
            </p:cNvPr>
            <p:cNvCxnSpPr/>
            <p:nvPr/>
          </p:nvCxnSpPr>
          <p:spPr>
            <a:xfrm>
              <a:off x="2839581" y="5283200"/>
              <a:ext cx="1669928" cy="0"/>
            </a:xfrm>
            <a:prstGeom prst="line">
              <a:avLst/>
            </a:prstGeom>
            <a:ln>
              <a:solidFill>
                <a:srgbClr val="39ACBE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26CAA950-4B57-44F6-ACFA-F1E919D24A0F}"/>
                </a:ext>
              </a:extLst>
            </p:cNvPr>
            <p:cNvCxnSpPr/>
            <p:nvPr/>
          </p:nvCxnSpPr>
          <p:spPr>
            <a:xfrm flipV="1">
              <a:off x="4509509" y="4496196"/>
              <a:ext cx="763531" cy="787004"/>
            </a:xfrm>
            <a:prstGeom prst="straightConnector1">
              <a:avLst/>
            </a:prstGeom>
            <a:ln>
              <a:solidFill>
                <a:srgbClr val="39ACBE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45">
            <a:extLst>
              <a:ext uri="{FF2B5EF4-FFF2-40B4-BE49-F238E27FC236}">
                <a16:creationId xmlns:a16="http://schemas.microsoft.com/office/drawing/2014/main" id="{361F8831-5B30-4E0E-935E-9E0B9907072C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F034EED-2C92-44A5-ACF0-E0B8330860F1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D1EBF0B4-932C-4EA0-834E-5FF4108A4564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51" name="文本框 47">
            <a:extLst>
              <a:ext uri="{FF2B5EF4-FFF2-40B4-BE49-F238E27FC236}">
                <a16:creationId xmlns:a16="http://schemas.microsoft.com/office/drawing/2014/main" id="{087BAC6E-C5B6-4BAA-8233-EFEA25AA9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产品特色</a:t>
            </a:r>
          </a:p>
        </p:txBody>
      </p:sp>
      <p:sp>
        <p:nvSpPr>
          <p:cNvPr id="6" name="Teardrop 12">
            <a:extLst>
              <a:ext uri="{FF2B5EF4-FFF2-40B4-BE49-F238E27FC236}">
                <a16:creationId xmlns:a16="http://schemas.microsoft.com/office/drawing/2014/main" id="{D1E54AE2-4E15-4D8C-A1DE-0135053BA215}"/>
              </a:ext>
            </a:extLst>
          </p:cNvPr>
          <p:cNvSpPr/>
          <p:nvPr/>
        </p:nvSpPr>
        <p:spPr>
          <a:xfrm rot="16200000">
            <a:off x="6010275" y="3806826"/>
            <a:ext cx="1609725" cy="1644650"/>
          </a:xfrm>
          <a:prstGeom prst="teardrop">
            <a:avLst/>
          </a:prstGeom>
          <a:solidFill>
            <a:srgbClr val="39ACBE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ardrop 13">
            <a:extLst>
              <a:ext uri="{FF2B5EF4-FFF2-40B4-BE49-F238E27FC236}">
                <a16:creationId xmlns:a16="http://schemas.microsoft.com/office/drawing/2014/main" id="{BFFC255E-1653-4CCE-A43C-9DF79E6B2340}"/>
              </a:ext>
            </a:extLst>
          </p:cNvPr>
          <p:cNvSpPr/>
          <p:nvPr/>
        </p:nvSpPr>
        <p:spPr>
          <a:xfrm rot="10800000">
            <a:off x="5992813" y="2135188"/>
            <a:ext cx="1644650" cy="1609725"/>
          </a:xfrm>
          <a:prstGeom prst="teardrop">
            <a:avLst/>
          </a:prstGeom>
          <a:solidFill>
            <a:srgbClr val="FE8A73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ardrop 14">
            <a:extLst>
              <a:ext uri="{FF2B5EF4-FFF2-40B4-BE49-F238E27FC236}">
                <a16:creationId xmlns:a16="http://schemas.microsoft.com/office/drawing/2014/main" id="{75FD4826-1275-41C0-A2CB-2A6F21D8AC6A}"/>
              </a:ext>
            </a:extLst>
          </p:cNvPr>
          <p:cNvSpPr/>
          <p:nvPr/>
        </p:nvSpPr>
        <p:spPr>
          <a:xfrm>
            <a:off x="4248150" y="3824288"/>
            <a:ext cx="1644650" cy="1609725"/>
          </a:xfrm>
          <a:prstGeom prst="teardrop">
            <a:avLst/>
          </a:prstGeom>
          <a:solidFill>
            <a:srgbClr val="F8D35E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ardrop 17">
            <a:extLst>
              <a:ext uri="{FF2B5EF4-FFF2-40B4-BE49-F238E27FC236}">
                <a16:creationId xmlns:a16="http://schemas.microsoft.com/office/drawing/2014/main" id="{6B33B02B-5DC6-4AEB-85F7-EFED091C8A2F}"/>
              </a:ext>
            </a:extLst>
          </p:cNvPr>
          <p:cNvSpPr/>
          <p:nvPr/>
        </p:nvSpPr>
        <p:spPr>
          <a:xfrm rot="5400000">
            <a:off x="4260850" y="2117726"/>
            <a:ext cx="1609725" cy="1644650"/>
          </a:xfrm>
          <a:prstGeom prst="teardrop">
            <a:avLst/>
          </a:prstGeom>
          <a:solidFill>
            <a:srgbClr val="72C8D5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Isosceles Triangle 20">
            <a:extLst>
              <a:ext uri="{FF2B5EF4-FFF2-40B4-BE49-F238E27FC236}">
                <a16:creationId xmlns:a16="http://schemas.microsoft.com/office/drawing/2014/main" id="{ED20F210-7AB8-424C-ABF7-177C5DCBA7AC}"/>
              </a:ext>
            </a:extLst>
          </p:cNvPr>
          <p:cNvSpPr/>
          <p:nvPr/>
        </p:nvSpPr>
        <p:spPr>
          <a:xfrm rot="16200000">
            <a:off x="3983038" y="2901950"/>
            <a:ext cx="196850" cy="76200"/>
          </a:xfrm>
          <a:prstGeom prst="triangle">
            <a:avLst/>
          </a:prstGeom>
          <a:solidFill>
            <a:srgbClr val="72C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Isosceles Triangle 21">
            <a:extLst>
              <a:ext uri="{FF2B5EF4-FFF2-40B4-BE49-F238E27FC236}">
                <a16:creationId xmlns:a16="http://schemas.microsoft.com/office/drawing/2014/main" id="{10A62B19-7F37-4FA8-B274-84B9B161CD38}"/>
              </a:ext>
            </a:extLst>
          </p:cNvPr>
          <p:cNvSpPr/>
          <p:nvPr/>
        </p:nvSpPr>
        <p:spPr>
          <a:xfrm rot="5400000">
            <a:off x="7713663" y="2901950"/>
            <a:ext cx="196850" cy="76200"/>
          </a:xfrm>
          <a:prstGeom prst="triangle">
            <a:avLst/>
          </a:prstGeom>
          <a:solidFill>
            <a:srgbClr val="FE8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Isosceles Triangle 22">
            <a:extLst>
              <a:ext uri="{FF2B5EF4-FFF2-40B4-BE49-F238E27FC236}">
                <a16:creationId xmlns:a16="http://schemas.microsoft.com/office/drawing/2014/main" id="{6108AA69-9271-41DB-8B91-340900C63A83}"/>
              </a:ext>
            </a:extLst>
          </p:cNvPr>
          <p:cNvSpPr/>
          <p:nvPr/>
        </p:nvSpPr>
        <p:spPr>
          <a:xfrm rot="16200000">
            <a:off x="3983038" y="4603750"/>
            <a:ext cx="196850" cy="76200"/>
          </a:xfrm>
          <a:prstGeom prst="triangle">
            <a:avLst/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Isosceles Triangle 23">
            <a:extLst>
              <a:ext uri="{FF2B5EF4-FFF2-40B4-BE49-F238E27FC236}">
                <a16:creationId xmlns:a16="http://schemas.microsoft.com/office/drawing/2014/main" id="{78EC339A-438E-45AE-8EE2-0EA3221C5B5E}"/>
              </a:ext>
            </a:extLst>
          </p:cNvPr>
          <p:cNvSpPr/>
          <p:nvPr/>
        </p:nvSpPr>
        <p:spPr>
          <a:xfrm rot="5400000">
            <a:off x="7713663" y="4603750"/>
            <a:ext cx="196850" cy="76200"/>
          </a:xfrm>
          <a:prstGeom prst="triangle">
            <a:avLst/>
          </a:prstGeom>
          <a:solidFill>
            <a:srgbClr val="39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660" name="文本框 13">
            <a:extLst>
              <a:ext uri="{FF2B5EF4-FFF2-40B4-BE49-F238E27FC236}">
                <a16:creationId xmlns:a16="http://schemas.microsoft.com/office/drawing/2014/main" id="{F082F256-FCDD-4F99-92A5-E5C9BBDC2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900" y="2841625"/>
            <a:ext cx="7064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i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27661" name="文本框 14">
            <a:extLst>
              <a:ext uri="{FF2B5EF4-FFF2-40B4-BE49-F238E27FC236}">
                <a16:creationId xmlns:a16="http://schemas.microsoft.com/office/drawing/2014/main" id="{48FEF17C-B8DE-4C01-BE79-EF86E7422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6138" y="2835275"/>
            <a:ext cx="7064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i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27662" name="文本框 15">
            <a:extLst>
              <a:ext uri="{FF2B5EF4-FFF2-40B4-BE49-F238E27FC236}">
                <a16:creationId xmlns:a16="http://schemas.microsoft.com/office/drawing/2014/main" id="{58007C4F-EA42-494E-8B59-945E15032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63" y="3783013"/>
            <a:ext cx="704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i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27663" name="文本框 16">
            <a:extLst>
              <a:ext uri="{FF2B5EF4-FFF2-40B4-BE49-F238E27FC236}">
                <a16:creationId xmlns:a16="http://schemas.microsoft.com/office/drawing/2014/main" id="{191A7DA7-E5AB-46A1-B0EA-4374A1954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3817938"/>
            <a:ext cx="7064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i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27664" name="TextBox 13@|17FFC:16777215|FBC:16777215|LFC:16777215|LBC:16777215">
            <a:extLst>
              <a:ext uri="{FF2B5EF4-FFF2-40B4-BE49-F238E27FC236}">
                <a16:creationId xmlns:a16="http://schemas.microsoft.com/office/drawing/2014/main" id="{01F03115-A125-40BA-A658-DEF0666D6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638" y="2403475"/>
            <a:ext cx="2308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移动端跨平台</a:t>
            </a:r>
          </a:p>
        </p:txBody>
      </p:sp>
      <p:sp>
        <p:nvSpPr>
          <p:cNvPr id="27665" name="TextBox 13@|17FFC:16777215|FBC:16777215|LFC:16777215|LBC:16777215">
            <a:extLst>
              <a:ext uri="{FF2B5EF4-FFF2-40B4-BE49-F238E27FC236}">
                <a16:creationId xmlns:a16="http://schemas.microsoft.com/office/drawing/2014/main" id="{D21B95C8-BDA3-46D7-BC2A-8C83A0C04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2908300"/>
            <a:ext cx="2054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根据不用用户群体的使用情况提供不同的产品形式，增强用户体验</a:t>
            </a:r>
          </a:p>
        </p:txBody>
      </p:sp>
      <p:sp>
        <p:nvSpPr>
          <p:cNvPr id="27666" name="TextBox 13@|17FFC:16777215|FBC:16777215|LFC:16777215|LBC:16777215">
            <a:extLst>
              <a:ext uri="{FF2B5EF4-FFF2-40B4-BE49-F238E27FC236}">
                <a16:creationId xmlns:a16="http://schemas.microsoft.com/office/drawing/2014/main" id="{9EDC5587-839C-4D2E-AF1F-0310ED091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9575" y="4176713"/>
            <a:ext cx="1792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快速考勤</a:t>
            </a:r>
          </a:p>
        </p:txBody>
      </p:sp>
      <p:sp>
        <p:nvSpPr>
          <p:cNvPr id="27667" name="TextBox 13@|17FFC:16777215|FBC:16777215|LFC:16777215|LBC:16777215">
            <a:extLst>
              <a:ext uri="{FF2B5EF4-FFF2-40B4-BE49-F238E27FC236}">
                <a16:creationId xmlns:a16="http://schemas.microsoft.com/office/drawing/2014/main" id="{4E7F38C7-453C-4812-9067-7367785A1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725" y="4668838"/>
            <a:ext cx="20542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教师端只需要拍</a:t>
            </a:r>
            <a:r>
              <a:rPr lang="en-US" altLang="zh-CN" sz="16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1~3</a:t>
            </a:r>
            <a:r>
              <a:rPr lang="zh-CN" altLang="en-US" sz="16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张照片就能实现对学生的考勤，节约课堂时间</a:t>
            </a:r>
          </a:p>
        </p:txBody>
      </p:sp>
      <p:sp>
        <p:nvSpPr>
          <p:cNvPr id="27668" name="TextBox 13@|17FFC:16777215|FBC:16777215|LFC:16777215|LBC:16777215">
            <a:extLst>
              <a:ext uri="{FF2B5EF4-FFF2-40B4-BE49-F238E27FC236}">
                <a16:creationId xmlns:a16="http://schemas.microsoft.com/office/drawing/2014/main" id="{9C4496E2-3023-465E-A885-FAF272568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0275" y="24114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人脸识别</a:t>
            </a:r>
          </a:p>
        </p:txBody>
      </p:sp>
      <p:sp>
        <p:nvSpPr>
          <p:cNvPr id="27669" name="TextBox 13@|17FFC:16777215|FBC:16777215|LFC:16777215|LBC:16777215">
            <a:extLst>
              <a:ext uri="{FF2B5EF4-FFF2-40B4-BE49-F238E27FC236}">
                <a16:creationId xmlns:a16="http://schemas.microsoft.com/office/drawing/2014/main" id="{B1F609F9-F31C-4A69-991F-FE25D8C7B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0275" y="2971800"/>
            <a:ext cx="20542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基于</a:t>
            </a:r>
            <a:r>
              <a:rPr lang="en-US" altLang="zh-CN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FaceNet+MTCNN</a:t>
            </a:r>
            <a:r>
              <a:rPr lang="zh-CN" altLang="en-US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的精准识别，排除他人代签</a:t>
            </a:r>
          </a:p>
        </p:txBody>
      </p:sp>
      <p:sp>
        <p:nvSpPr>
          <p:cNvPr id="27670" name="TextBox 13@|17FFC:16777215|FBC:16777215|LFC:16777215|LBC:16777215">
            <a:extLst>
              <a:ext uri="{FF2B5EF4-FFF2-40B4-BE49-F238E27FC236}">
                <a16:creationId xmlns:a16="http://schemas.microsoft.com/office/drawing/2014/main" id="{DA3459D2-2AB7-43BA-A846-E441D2FE4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0275" y="4198938"/>
            <a:ext cx="1771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数据可视化</a:t>
            </a:r>
          </a:p>
        </p:txBody>
      </p:sp>
      <p:sp>
        <p:nvSpPr>
          <p:cNvPr id="27671" name="TextBox 13@|17FFC:16777215|FBC:16777215|LFC:16777215|LBC:16777215">
            <a:extLst>
              <a:ext uri="{FF2B5EF4-FFF2-40B4-BE49-F238E27FC236}">
                <a16:creationId xmlns:a16="http://schemas.microsoft.com/office/drawing/2014/main" id="{8622B982-37C1-4964-AC97-8E40682BB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0275" y="4695825"/>
            <a:ext cx="2159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将考勤的数据进行统计分析，可以得到可视化的考勤情况。</a:t>
            </a:r>
          </a:p>
        </p:txBody>
      </p:sp>
    </p:spTree>
  </p:cSld>
  <p:clrMapOvr>
    <a:masterClrMapping/>
  </p:clrMapOvr>
  <p:transition advClick="0" advTm="3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45">
            <a:extLst>
              <a:ext uri="{FF2B5EF4-FFF2-40B4-BE49-F238E27FC236}">
                <a16:creationId xmlns:a16="http://schemas.microsoft.com/office/drawing/2014/main" id="{7DA21A8E-67EE-4770-BAE7-B427E82FE4FB}"/>
              </a:ext>
            </a:extLst>
          </p:cNvPr>
          <p:cNvGrpSpPr>
            <a:grpSpLocks/>
          </p:cNvGrpSpPr>
          <p:nvPr/>
        </p:nvGrpSpPr>
        <p:grpSpPr bwMode="auto">
          <a:xfrm>
            <a:off x="0" y="301625"/>
            <a:ext cx="12190413" cy="549275"/>
            <a:chOff x="0" y="292608"/>
            <a:chExt cx="12190828" cy="54864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61404F-854B-45CC-A34B-3FF346C02C46}"/>
                </a:ext>
              </a:extLst>
            </p:cNvPr>
            <p:cNvSpPr/>
            <p:nvPr/>
          </p:nvSpPr>
          <p:spPr>
            <a:xfrm>
              <a:off x="0" y="292608"/>
              <a:ext cx="3117956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-1" fmla="*/ 0 w 3118104"/>
                <a:gd name="connsiteY0-2" fmla="*/ 0 h 539496"/>
                <a:gd name="connsiteX1-3" fmla="*/ 2871216 w 3118104"/>
                <a:gd name="connsiteY1-4" fmla="*/ 0 h 539496"/>
                <a:gd name="connsiteX2-5" fmla="*/ 3118104 w 3118104"/>
                <a:gd name="connsiteY2-6" fmla="*/ 539496 h 539496"/>
                <a:gd name="connsiteX3-7" fmla="*/ 0 w 3118104"/>
                <a:gd name="connsiteY3-8" fmla="*/ 539496 h 539496"/>
                <a:gd name="connsiteX4-9" fmla="*/ 0 w 3118104"/>
                <a:gd name="connsiteY4-10" fmla="*/ 0 h 539496"/>
                <a:gd name="connsiteX0-11" fmla="*/ 0 w 3118104"/>
                <a:gd name="connsiteY0-12" fmla="*/ 9144 h 548640"/>
                <a:gd name="connsiteX1-13" fmla="*/ 2679192 w 3118104"/>
                <a:gd name="connsiteY1-14" fmla="*/ 0 h 548640"/>
                <a:gd name="connsiteX2-15" fmla="*/ 3118104 w 3118104"/>
                <a:gd name="connsiteY2-16" fmla="*/ 548640 h 548640"/>
                <a:gd name="connsiteX3-17" fmla="*/ 0 w 3118104"/>
                <a:gd name="connsiteY3-18" fmla="*/ 548640 h 548640"/>
                <a:gd name="connsiteX4-19" fmla="*/ 0 w 3118104"/>
                <a:gd name="connsiteY4-20" fmla="*/ 9144 h 5486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39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CEDD73B-F3BE-4E53-9C63-EF9A0CC62EB1}"/>
                </a:ext>
              </a:extLst>
            </p:cNvPr>
            <p:cNvCxnSpPr/>
            <p:nvPr/>
          </p:nvCxnSpPr>
          <p:spPr>
            <a:xfrm>
              <a:off x="3108431" y="831734"/>
              <a:ext cx="9082397" cy="0"/>
            </a:xfrm>
            <a:prstGeom prst="line">
              <a:avLst/>
            </a:prstGeom>
            <a:ln w="3175">
              <a:solidFill>
                <a:srgbClr val="39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99" name="文本框 47">
            <a:extLst>
              <a:ext uri="{FF2B5EF4-FFF2-40B4-BE49-F238E27FC236}">
                <a16:creationId xmlns:a16="http://schemas.microsoft.com/office/drawing/2014/main" id="{4F15132B-47DF-43B6-AF79-A2F19F01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66713"/>
            <a:ext cx="235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1C6B4BF-B79E-4FD6-A9ED-A2F9BF0DFE16}"/>
              </a:ext>
            </a:extLst>
          </p:cNvPr>
          <p:cNvSpPr/>
          <p:nvPr/>
        </p:nvSpPr>
        <p:spPr>
          <a:xfrm>
            <a:off x="1558925" y="1491456"/>
            <a:ext cx="8712200" cy="3875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5D6DBA-8A86-44C1-B108-547D03F76D10}"/>
              </a:ext>
            </a:extLst>
          </p:cNvPr>
          <p:cNvSpPr/>
          <p:nvPr/>
        </p:nvSpPr>
        <p:spPr>
          <a:xfrm>
            <a:off x="2284413" y="5866606"/>
            <a:ext cx="2081212" cy="3175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教师端（</a:t>
            </a:r>
            <a:r>
              <a:rPr lang="en-US" altLang="zh-CN" dirty="0"/>
              <a:t>Android</a:t>
            </a:r>
            <a:r>
              <a:rPr lang="zh-CN" altLang="en-US" dirty="0"/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D856F9-A79C-4714-969B-379D061F4F6F}"/>
              </a:ext>
            </a:extLst>
          </p:cNvPr>
          <p:cNvSpPr/>
          <p:nvPr/>
        </p:nvSpPr>
        <p:spPr>
          <a:xfrm>
            <a:off x="6292850" y="5912644"/>
            <a:ext cx="2511425" cy="3175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学生端（微信小程序）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5501AE-EB22-4225-AFDA-306B8A82207D}"/>
              </a:ext>
            </a:extLst>
          </p:cNvPr>
          <p:cNvSpPr/>
          <p:nvPr/>
        </p:nvSpPr>
        <p:spPr>
          <a:xfrm>
            <a:off x="5281613" y="1607344"/>
            <a:ext cx="904875" cy="15875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MySQL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7B2CA16-9239-4075-9F3C-0F7C9AD90171}"/>
              </a:ext>
            </a:extLst>
          </p:cNvPr>
          <p:cNvSpPr/>
          <p:nvPr/>
        </p:nvSpPr>
        <p:spPr>
          <a:xfrm>
            <a:off x="3324225" y="2863056"/>
            <a:ext cx="842963" cy="15033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Flask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277A6D-7089-4639-8EB4-10FFD3AA6B5D}"/>
              </a:ext>
            </a:extLst>
          </p:cNvPr>
          <p:cNvSpPr/>
          <p:nvPr/>
        </p:nvSpPr>
        <p:spPr>
          <a:xfrm>
            <a:off x="7219950" y="2848769"/>
            <a:ext cx="857250" cy="14668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Tomcat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7D5A909-A832-4A34-A7A5-9F4DB15EFE5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4167188" y="2310606"/>
            <a:ext cx="1093787" cy="13049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6C1956E-0CF3-4858-93AD-54A9A2F025FE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186488" y="2401094"/>
            <a:ext cx="1033462" cy="11811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CE462C6-6195-4E26-86F4-F116CC2B235D}"/>
              </a:ext>
            </a:extLst>
          </p:cNvPr>
          <p:cNvCxnSpPr>
            <a:cxnSpLocks/>
          </p:cNvCxnSpPr>
          <p:nvPr/>
        </p:nvCxnSpPr>
        <p:spPr>
          <a:xfrm>
            <a:off x="4167188" y="4148931"/>
            <a:ext cx="3052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10" name="文本框 5">
            <a:extLst>
              <a:ext uri="{FF2B5EF4-FFF2-40B4-BE49-F238E27FC236}">
                <a16:creationId xmlns:a16="http://schemas.microsoft.com/office/drawing/2014/main" id="{CA80F288-1B05-409C-AB76-9E75CFFB2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5" y="1723231"/>
            <a:ext cx="1597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云服务器</a:t>
            </a:r>
          </a:p>
        </p:txBody>
      </p:sp>
      <p:sp>
        <p:nvSpPr>
          <p:cNvPr id="29711" name="文本框 6">
            <a:extLst>
              <a:ext uri="{FF2B5EF4-FFF2-40B4-BE49-F238E27FC236}">
                <a16:creationId xmlns:a16="http://schemas.microsoft.com/office/drawing/2014/main" id="{C0012E00-DA8C-40BA-9FC1-42EC199A6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25" y="1839119"/>
            <a:ext cx="1122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用户数据</a:t>
            </a:r>
          </a:p>
        </p:txBody>
      </p:sp>
      <p:sp>
        <p:nvSpPr>
          <p:cNvPr id="29712" name="文本框 8">
            <a:extLst>
              <a:ext uri="{FF2B5EF4-FFF2-40B4-BE49-F238E27FC236}">
                <a16:creationId xmlns:a16="http://schemas.microsoft.com/office/drawing/2014/main" id="{3A69701F-9115-4C51-8351-B9F3AB083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975" y="3028156"/>
            <a:ext cx="17938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考勤模块</a:t>
            </a:r>
            <a:endParaRPr lang="en-US" altLang="zh-CN" sz="18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FaceNet+MTCNN</a:t>
            </a:r>
            <a:r>
              <a:rPr lang="zh-CN" altLang="en-US" sz="1800"/>
              <a:t>（人脸检测和人脸识别）</a:t>
            </a:r>
          </a:p>
        </p:txBody>
      </p:sp>
      <p:sp>
        <p:nvSpPr>
          <p:cNvPr id="29713" name="文本框 9">
            <a:extLst>
              <a:ext uri="{FF2B5EF4-FFF2-40B4-BE49-F238E27FC236}">
                <a16:creationId xmlns:a16="http://schemas.microsoft.com/office/drawing/2014/main" id="{FFDE4B74-6277-493C-A475-FB5562F5E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4675" y="3237706"/>
            <a:ext cx="1293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信息管理模块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7D5BE66-A3C0-40C1-8646-D1DFD5E1357C}"/>
              </a:ext>
            </a:extLst>
          </p:cNvPr>
          <p:cNvCxnSpPr>
            <a:cxnSpLocks/>
          </p:cNvCxnSpPr>
          <p:nvPr/>
        </p:nvCxnSpPr>
        <p:spPr>
          <a:xfrm>
            <a:off x="3219450" y="5328444"/>
            <a:ext cx="0" cy="5794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B3240CA-AACB-471F-9281-62CB2830C31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48563" y="5357019"/>
            <a:ext cx="0" cy="5556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advClick="0" advTm="300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扁平化互联网电商项目推广计划书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</TotalTime>
  <Pages>0</Pages>
  <Words>516</Words>
  <Characters>0</Characters>
  <Application>Microsoft Office PowerPoint</Application>
  <PresentationFormat>宽屏</PresentationFormat>
  <Lines>0</Lines>
  <Paragraphs>165</Paragraphs>
  <Slides>34</Slides>
  <Notes>34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方正姚体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扁平化互联网电商项目推广计划书PPT模板</dc:title>
  <dc:subject/>
  <dc:creator>admin</dc:creator>
  <cp:keywords/>
  <dc:description/>
  <cp:lastModifiedBy>Yida Xiang</cp:lastModifiedBy>
  <cp:revision>138</cp:revision>
  <dcterms:created xsi:type="dcterms:W3CDTF">2015-02-02T03:39:03Z</dcterms:created>
  <dcterms:modified xsi:type="dcterms:W3CDTF">2018-12-20T02:13:24Z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